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6A2B"/>
    <a:srgbClr val="000066"/>
    <a:srgbClr val="003300"/>
    <a:srgbClr val="660033"/>
    <a:srgbClr val="66006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070" autoAdjust="0"/>
    <p:restoredTop sz="94660"/>
  </p:normalViewPr>
  <p:slideViewPr>
    <p:cSldViewPr>
      <p:cViewPr varScale="1">
        <p:scale>
          <a:sx n="73" d="100"/>
          <a:sy n="73" d="100"/>
        </p:scale>
        <p:origin x="-9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7B48-63D1-46BB-A47E-43855F0CDFC2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0C2A-437F-4E39-B377-FA6C6C9A9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7B48-63D1-46BB-A47E-43855F0CDFC2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0C2A-437F-4E39-B377-FA6C6C9A9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7B48-63D1-46BB-A47E-43855F0CDFC2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0C2A-437F-4E39-B377-FA6C6C9A9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7B48-63D1-46BB-A47E-43855F0CDFC2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0C2A-437F-4E39-B377-FA6C6C9A9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7B48-63D1-46BB-A47E-43855F0CDFC2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0C2A-437F-4E39-B377-FA6C6C9A9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7B48-63D1-46BB-A47E-43855F0CDFC2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0C2A-437F-4E39-B377-FA6C6C9A9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7B48-63D1-46BB-A47E-43855F0CDFC2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0C2A-437F-4E39-B377-FA6C6C9A9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7B48-63D1-46BB-A47E-43855F0CDFC2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0C2A-437F-4E39-B377-FA6C6C9A9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7B48-63D1-46BB-A47E-43855F0CDFC2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0C2A-437F-4E39-B377-FA6C6C9A9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7B48-63D1-46BB-A47E-43855F0CDFC2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0C2A-437F-4E39-B377-FA6C6C9A9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7B48-63D1-46BB-A47E-43855F0CDFC2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0C2A-437F-4E39-B377-FA6C6C9A9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87B48-63D1-46BB-A47E-43855F0CDFC2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30C2A-437F-4E39-B377-FA6C6C9A9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857224" y="785794"/>
            <a:ext cx="7429552" cy="4429156"/>
          </a:xfrm>
          <a:prstGeom prst="flowChartPunchedTap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714489"/>
            <a:ext cx="750099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ВЕЛИКОБРИТАНИЯ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онец Викторианской эпохи.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>
            <a:hlinkClick r:id="rId2" action="ppaction://hlinksldjump"/>
          </p:cNvPr>
          <p:cNvSpPr/>
          <p:nvPr/>
        </p:nvSpPr>
        <p:spPr>
          <a:xfrm>
            <a:off x="1214414" y="928670"/>
            <a:ext cx="214314" cy="214314"/>
          </a:xfrm>
          <a:prstGeom prst="flowChart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714356"/>
            <a:ext cx="628654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ВНУТРЕННЯЯ  ПОЛИТИКА</a:t>
            </a:r>
            <a:endParaRPr lang="ru-RU" sz="3200" b="1" i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4" name="Блок-схема: узел 3">
            <a:hlinkClick r:id="rId3" action="ppaction://hlinksldjump"/>
          </p:cNvPr>
          <p:cNvSpPr/>
          <p:nvPr/>
        </p:nvSpPr>
        <p:spPr>
          <a:xfrm>
            <a:off x="1285852" y="2500306"/>
            <a:ext cx="214314" cy="214314"/>
          </a:xfrm>
          <a:prstGeom prst="flowChartConnecto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>
            <a:hlinkClick r:id="rId4" action="ppaction://hlinksldjump"/>
          </p:cNvPr>
          <p:cNvSpPr/>
          <p:nvPr/>
        </p:nvSpPr>
        <p:spPr>
          <a:xfrm>
            <a:off x="1285852" y="4643446"/>
            <a:ext cx="214314" cy="214314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2071679"/>
            <a:ext cx="5286412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>
                  <a:solidFill>
                    <a:srgbClr val="0033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экономическое  развитие</a:t>
            </a:r>
            <a:endParaRPr lang="ru-RU" sz="4000" b="1" cap="none" spc="0" dirty="0">
              <a:ln w="1905">
                <a:solidFill>
                  <a:srgbClr val="0033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14818"/>
            <a:ext cx="5929354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внешняя политика</a:t>
            </a:r>
            <a:endParaRPr lang="ru-RU" sz="4400" b="1" cap="none" spc="50" dirty="0">
              <a:ln w="11430">
                <a:solidFill>
                  <a:schemeClr val="accent5">
                    <a:lumMod val="50000"/>
                  </a:schemeClr>
                </a:solidFill>
              </a:ln>
              <a:solidFill>
                <a:srgbClr val="00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3" y="142852"/>
            <a:ext cx="67151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государственное устройство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3" y="1000108"/>
            <a:ext cx="5786479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i="1" dirty="0" smtClean="0"/>
              <a:t>  Конституционная  монархия</a:t>
            </a:r>
            <a:endParaRPr lang="ru-RU" sz="3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000364" y="2000240"/>
            <a:ext cx="2571768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b="1" i="1" dirty="0" smtClean="0"/>
              <a:t>  парламент</a:t>
            </a:r>
            <a:endParaRPr lang="ru-RU" sz="3200" b="1" i="1" dirty="0"/>
          </a:p>
        </p:txBody>
      </p:sp>
      <p:sp>
        <p:nvSpPr>
          <p:cNvPr id="5" name="Стрелка вниз 4"/>
          <p:cNvSpPr/>
          <p:nvPr/>
        </p:nvSpPr>
        <p:spPr>
          <a:xfrm rot="1451349">
            <a:off x="3036663" y="2770956"/>
            <a:ext cx="484632" cy="97840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0349533">
            <a:off x="4873069" y="2768821"/>
            <a:ext cx="484632" cy="97840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928794" y="4000504"/>
            <a:ext cx="214314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i="1" dirty="0" smtClean="0"/>
              <a:t>  Палата</a:t>
            </a:r>
          </a:p>
          <a:p>
            <a:r>
              <a:rPr lang="ru-RU" sz="3600" b="1" i="1" dirty="0" smtClean="0"/>
              <a:t>  общин</a:t>
            </a:r>
            <a:endParaRPr lang="ru-RU" sz="36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000504"/>
            <a:ext cx="2000264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i="1" dirty="0" smtClean="0"/>
              <a:t> Палата</a:t>
            </a:r>
          </a:p>
          <a:p>
            <a:r>
              <a:rPr lang="ru-RU" sz="3600" b="1" i="1" dirty="0" smtClean="0"/>
              <a:t>  лордов</a:t>
            </a:r>
            <a:endParaRPr lang="ru-RU" sz="36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5643577"/>
            <a:ext cx="8715436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1906г.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cap="none" spc="0" dirty="0" smtClean="0">
                <a:ln w="1905"/>
                <a:solidFill>
                  <a:srgbClr val="66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создана партия лейбористов   </a:t>
            </a:r>
            <a:endParaRPr lang="ru-RU" sz="4000" b="1" cap="none" spc="0" dirty="0">
              <a:ln w="1905"/>
              <a:solidFill>
                <a:srgbClr val="6600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10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6" dur="10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0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" dur="10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10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3500462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/>
              <a:t>        </a:t>
            </a:r>
            <a:r>
              <a:rPr lang="ru-RU" sz="4000" b="1" dirty="0" smtClean="0">
                <a:solidFill>
                  <a:srgbClr val="660066"/>
                </a:solidFill>
              </a:rPr>
              <a:t>лидер    консерваторов</a:t>
            </a:r>
            <a:endParaRPr lang="ru-RU" sz="4000" b="1" dirty="0">
              <a:solidFill>
                <a:srgbClr val="660066"/>
              </a:solidFill>
            </a:endParaRPr>
          </a:p>
        </p:txBody>
      </p:sp>
      <p:pic>
        <p:nvPicPr>
          <p:cNvPr id="1026" name="Picture 2" descr="C:\Documents and Settings\Администратор\Мои документы\В.история 8 кл\Дизраэли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928670"/>
            <a:ext cx="3279782" cy="456794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2643182"/>
            <a:ext cx="3214710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  </a:t>
            </a:r>
            <a:r>
              <a:rPr lang="ru-RU" sz="4000" b="1" i="1" dirty="0" err="1" smtClean="0"/>
              <a:t>Бенджамин</a:t>
            </a:r>
            <a:endParaRPr lang="ru-RU" sz="4000" b="1" i="1" dirty="0" smtClean="0"/>
          </a:p>
          <a:p>
            <a:r>
              <a:rPr lang="ru-RU" sz="4000" b="1" i="1" dirty="0" smtClean="0"/>
              <a:t>    Дизраэли</a:t>
            </a:r>
            <a:endParaRPr lang="ru-RU" sz="40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5" y="5572139"/>
            <a:ext cx="764386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партия консерваторов</a:t>
            </a:r>
            <a:endParaRPr lang="ru-RU" sz="5400" b="1" cap="none" spc="50" dirty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234230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i="1" dirty="0" smtClean="0"/>
              <a:t>    лидер </a:t>
            </a:r>
          </a:p>
          <a:p>
            <a:r>
              <a:rPr lang="ru-RU" sz="3600" b="1" i="1" dirty="0" smtClean="0"/>
              <a:t>либералов</a:t>
            </a:r>
            <a:endParaRPr lang="ru-RU" sz="3600" b="1" i="1" dirty="0"/>
          </a:p>
        </p:txBody>
      </p:sp>
      <p:pic>
        <p:nvPicPr>
          <p:cNvPr id="2050" name="Picture 2" descr="C:\Documents and Settings\Администратор\Мои документы\В.история 8 кл\гладстон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2706686" cy="429539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429124" y="2428868"/>
            <a:ext cx="2270125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i="1" dirty="0" smtClean="0"/>
              <a:t>   Уильям</a:t>
            </a:r>
          </a:p>
          <a:p>
            <a:r>
              <a:rPr lang="ru-RU" sz="3600" b="1" i="1" dirty="0" smtClean="0"/>
              <a:t> </a:t>
            </a:r>
            <a:r>
              <a:rPr lang="ru-RU" sz="3600" b="1" i="1" dirty="0" err="1" smtClean="0"/>
              <a:t>Гладстон</a:t>
            </a:r>
            <a:endParaRPr lang="ru-RU" sz="36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00431" y="4813994"/>
            <a:ext cx="4929222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партия  либералов</a:t>
            </a:r>
            <a:endParaRPr lang="ru-RU" sz="5400" b="1" cap="none" spc="50" dirty="0">
              <a:ln w="11430"/>
              <a:solidFill>
                <a:srgbClr val="00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Мои документы\В.история 8 кл\джордж 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428868"/>
            <a:ext cx="3071834" cy="41434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1285860"/>
            <a:ext cx="5786478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  Дэвид  Ллойд  Джордж</a:t>
            </a:r>
            <a:endParaRPr lang="ru-RU" sz="4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643043" y="214290"/>
            <a:ext cx="592935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Constantia" pitchFamily="18" charset="0"/>
                <a:ea typeface="Arial Unicode MS" pitchFamily="34" charset="-128"/>
                <a:cs typeface="Arial Unicode MS" pitchFamily="34" charset="-128"/>
              </a:rPr>
              <a:t>ЛИБЕРАЛ - РЕФОРМАТОР</a:t>
            </a:r>
            <a:endParaRPr lang="ru-RU" sz="3600" b="1" i="1" dirty="0">
              <a:latin typeface="Constant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214282" y="6429396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14290"/>
            <a:ext cx="814393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C6A2B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экономическое  развитие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C6A2B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Администратор\Мои документы\Загрузки\завод англ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4500562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Администратор\Мои документы\Загрузки\це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3429000"/>
            <a:ext cx="4643438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142844" y="6429396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3" y="214290"/>
            <a:ext cx="6215107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внешняя  политика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3" y="1785926"/>
            <a:ext cx="8715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1904 – 1907 г.г. – создан союз Антанта </a:t>
            </a:r>
          </a:p>
          <a:p>
            <a:r>
              <a:rPr lang="ru-RU" sz="3600" b="1" i="1" dirty="0" smtClean="0"/>
              <a:t>                                 (сердечное согласие) </a:t>
            </a:r>
          </a:p>
          <a:p>
            <a:r>
              <a:rPr lang="ru-RU" sz="3600" b="1" i="1" dirty="0"/>
              <a:t> </a:t>
            </a:r>
            <a:r>
              <a:rPr lang="ru-RU" sz="3600" b="1" i="1" dirty="0" smtClean="0"/>
              <a:t>            Англия, Франция, Россия</a:t>
            </a:r>
            <a:endParaRPr lang="ru-RU" sz="3600" b="1" i="1" dirty="0"/>
          </a:p>
        </p:txBody>
      </p:sp>
      <p:pic>
        <p:nvPicPr>
          <p:cNvPr id="4098" name="Picture 2" descr="C:\Documents and Settings\Администратор\Мои документы\Загрузки\дреднаут 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829" y="3567108"/>
            <a:ext cx="4380171" cy="3290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Documents and Settings\Администратор\Мои документы\Загрузки\англ ко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14752"/>
            <a:ext cx="4371474" cy="3143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0DFE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85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2013-11-10T13:16:33Z</dcterms:created>
  <dcterms:modified xsi:type="dcterms:W3CDTF">2013-12-02T18:09:26Z</dcterms:modified>
</cp:coreProperties>
</file>