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62" r:id="rId3"/>
    <p:sldId id="263" r:id="rId4"/>
    <p:sldId id="272" r:id="rId5"/>
    <p:sldId id="277" r:id="rId6"/>
    <p:sldId id="261" r:id="rId7"/>
    <p:sldId id="265" r:id="rId8"/>
    <p:sldId id="267" r:id="rId9"/>
    <p:sldId id="268" r:id="rId10"/>
    <p:sldId id="269" r:id="rId11"/>
    <p:sldId id="270" r:id="rId12"/>
    <p:sldId id="256" r:id="rId13"/>
    <p:sldId id="275" r:id="rId14"/>
    <p:sldId id="274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0E-3403-40A4-BB80-D002F002245A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1801-238D-4D90-BE69-FB0F80D18A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0E-3403-40A4-BB80-D002F002245A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1801-238D-4D90-BE69-FB0F80D1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0E-3403-40A4-BB80-D002F002245A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1801-238D-4D90-BE69-FB0F80D1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0E-3403-40A4-BB80-D002F002245A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1801-238D-4D90-BE69-FB0F80D1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0E-3403-40A4-BB80-D002F002245A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7D61801-238D-4D90-BE69-FB0F80D1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0E-3403-40A4-BB80-D002F002245A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1801-238D-4D90-BE69-FB0F80D1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0E-3403-40A4-BB80-D002F002245A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1801-238D-4D90-BE69-FB0F80D1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0E-3403-40A4-BB80-D002F002245A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1801-238D-4D90-BE69-FB0F80D1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0E-3403-40A4-BB80-D002F002245A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1801-238D-4D90-BE69-FB0F80D1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0E-3403-40A4-BB80-D002F002245A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1801-238D-4D90-BE69-FB0F80D1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0E-3403-40A4-BB80-D002F002245A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1801-238D-4D90-BE69-FB0F80D1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833C0E-3403-40A4-BB80-D002F002245A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D61801-238D-4D90-BE69-FB0F80D1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52400"/>
            <a:ext cx="8186766" cy="1133460"/>
          </a:xfrm>
        </p:spPr>
        <p:txBody>
          <a:bodyPr>
            <a:normAutofit/>
          </a:bodyPr>
          <a:lstStyle/>
          <a:p>
            <a:r>
              <a:rPr lang="ru-RU" dirty="0" smtClean="0"/>
              <a:t>         Реактивное движение</a:t>
            </a:r>
            <a:endParaRPr lang="ru-RU" dirty="0"/>
          </a:p>
        </p:txBody>
      </p:sp>
      <p:pic>
        <p:nvPicPr>
          <p:cNvPr id="4" name="Picture 5" descr="F:\реактивоное движение\baikonur15_319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88425" y="1737042"/>
            <a:ext cx="3167149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Documents and Settings\Slushatel-4-1\Мои документы\KozlovaEA\21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276600"/>
            <a:ext cx="3097213" cy="3222625"/>
          </a:xfrm>
          <a:prstGeom prst="rect">
            <a:avLst/>
          </a:prstGeom>
          <a:noFill/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ltGray">
          <a:xfrm>
            <a:off x="609600" y="457200"/>
            <a:ext cx="4419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Сергей Павлович Королев был крупнейшим конструктором ракетно-космических систем. Под его руководством были осуществлены запуски первых в мире искусственных спутников Земли, Луны и Солнца, первых пилотируемых космических кораблей и первый выход человека из спутника в открытый космос.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Documents and Settings\Slushatel-4-1\Мои документы\Космос-1\gaga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05000"/>
            <a:ext cx="3252788" cy="4552950"/>
          </a:xfrm>
          <a:prstGeom prst="rect">
            <a:avLst/>
          </a:prstGeom>
          <a:noFill/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ltGray">
          <a:xfrm>
            <a:off x="304800" y="533400"/>
            <a:ext cx="8001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12 апреля 1961 года Юрий Алексеевич Гагарин совершил первый в мире пилотируемый космический полет на корабле-спутнике "Восток-1".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ltGray">
          <a:xfrm>
            <a:off x="381000" y="2362200"/>
            <a:ext cx="5029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Данные о "Востоке-1":</a:t>
            </a:r>
          </a:p>
          <a:p>
            <a:r>
              <a:rPr lang="ru-RU"/>
              <a:t>масса......................................4,73 т</a:t>
            </a:r>
          </a:p>
          <a:p>
            <a:r>
              <a:rPr lang="ru-RU"/>
              <a:t>период обращения ...............1 ч. 48 мин.</a:t>
            </a:r>
          </a:p>
          <a:p>
            <a:r>
              <a:rPr lang="ru-RU"/>
              <a:t>высота над Землей...............327 км</a:t>
            </a:r>
          </a:p>
          <a:p>
            <a:r>
              <a:rPr lang="ru-RU"/>
              <a:t>число витков.........................1</a:t>
            </a:r>
          </a:p>
          <a:p>
            <a:r>
              <a:rPr lang="ru-RU"/>
              <a:t>длина траектории.................41 000 км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utoUpdateAnimBg="0"/>
      <p:bldP spid="7168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7772400" cy="19288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Бешеный </a:t>
            </a:r>
            <a:r>
              <a:rPr lang="ru-RU" dirty="0" smtClean="0"/>
              <a:t>огурец.</a:t>
            </a:r>
            <a:br>
              <a:rPr lang="ru-RU" dirty="0" smtClean="0"/>
            </a:br>
            <a:r>
              <a:rPr lang="ru-RU" sz="3100" dirty="0" smtClean="0"/>
              <a:t>Примеры реактивного движения  можно обнаружить и в мире растений</a:t>
            </a:r>
            <a:endParaRPr lang="ru-RU" sz="3100" dirty="0"/>
          </a:p>
        </p:txBody>
      </p:sp>
      <p:pic>
        <p:nvPicPr>
          <p:cNvPr id="15362" name="Picture 2" descr="http://class-fizika.narod.ru/9_class/19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214686"/>
            <a:ext cx="1714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южных странах ( и у нас на побережье Черного моря тоже) произрастает растение под названием "бешеный огурец". Стоит   только слегка прикоснуться к созревшему плоду, похожему на огурец, как он отскакивает от плодоножки, а через образовавшееся отверстие из плода фонтаном   со скоростью до 10 м/с вылетает   жидкость с семенами.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южных странах ( и у нас на побережье Черного моря тоже) произрастает растение под названием "бешеный огурец". Стоит   только слегка прикоснуться к созревшему плоду, похожему на огурец, как он отскакивает от плодоножки, а через образовавшееся отверстие из плода фонтаном   со скоростью до 10 м/с вылетает   жидкость с семенами.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Сами огурцы при этом отлетают в противоположном направлении. Стреляет бешеный огурец (иначе его называют «дамский пистолет») более чем на 12 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3333CC"/>
                </a:solidFill>
                <a:latin typeface="Times New Roman" pitchFamily="18" charset="0"/>
              </a:rPr>
              <a:t>Человечество не останется вечно на Земле, но в погоне за светом и пространством сначала робко проникнет за пределы атмосферы, а затем завоюет все околоземное пространство”.</a:t>
            </a:r>
          </a:p>
          <a:p>
            <a:pPr>
              <a:buNone/>
            </a:pPr>
            <a:r>
              <a:rPr lang="ru-RU" i="1" dirty="0" smtClean="0">
                <a:solidFill>
                  <a:srgbClr val="3333CC"/>
                </a:solidFill>
                <a:latin typeface="Times New Roman" pitchFamily="18" charset="0"/>
              </a:rPr>
              <a:t>                                         К.Э.Циолковский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Реактивное движение</a:t>
            </a:r>
            <a:endParaRPr lang="ru-RU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Движение, возникающее при отделении от тела с какой-либо скоростью некоторой его части, называется </a:t>
            </a:r>
            <a:r>
              <a:rPr lang="ru-RU" b="1" dirty="0" smtClean="0"/>
              <a:t>реактивным движением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Сегнерово</a:t>
            </a:r>
            <a:r>
              <a:rPr lang="ru-RU" dirty="0" smtClean="0"/>
              <a:t> колесо</a:t>
            </a:r>
            <a:endParaRPr lang="ru-RU" dirty="0"/>
          </a:p>
        </p:txBody>
      </p:sp>
      <p:pic>
        <p:nvPicPr>
          <p:cNvPr id="4" name="Picture 5" descr="Отсканировано 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14422"/>
            <a:ext cx="528641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Движение тела, возникающее вследствие отделения от него части его массы с некоторой скоростью, называют </a:t>
            </a:r>
            <a:r>
              <a:rPr lang="ru-RU" sz="3600">
                <a:solidFill>
                  <a:schemeClr val="folHlink"/>
                </a:solidFill>
              </a:rPr>
              <a:t>реактивным.</a:t>
            </a:r>
          </a:p>
          <a:p>
            <a:pPr>
              <a:spcBef>
                <a:spcPct val="50000"/>
              </a:spcBef>
            </a:pPr>
            <a:endParaRPr lang="ru-RU" sz="2800"/>
          </a:p>
          <a:p>
            <a:pPr>
              <a:spcBef>
                <a:spcPct val="50000"/>
              </a:spcBef>
            </a:pPr>
            <a:r>
              <a:rPr lang="ru-RU" sz="2800"/>
              <a:t>Принципы реактивного движения находят широкое практическое применение в авиации и космонавтике.</a:t>
            </a:r>
          </a:p>
        </p:txBody>
      </p:sp>
      <p:pic>
        <p:nvPicPr>
          <p:cNvPr id="57348" name="Picture 4" descr="C:\Documents and Settings\Slushatel-4-1\Мои документы\smrcke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953000"/>
            <a:ext cx="2057400" cy="1617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Устройство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ракеты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u="sng" dirty="0" smtClean="0">
                <a:solidFill>
                  <a:srgbClr val="FF0000"/>
                </a:solidFill>
              </a:rPr>
              <a:t>Сопло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– раструбы </a:t>
            </a: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специальной формы, через </a:t>
            </a: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которые газы из камеры</a:t>
            </a: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сгорания мощной струёй</a:t>
            </a: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устремляются наружу.</a:t>
            </a:r>
          </a:p>
          <a:p>
            <a:pPr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Назначение сопла</a:t>
            </a:r>
            <a:r>
              <a:rPr lang="ru-RU" dirty="0" smtClean="0">
                <a:solidFill>
                  <a:srgbClr val="7030A0"/>
                </a:solidFill>
              </a:rPr>
              <a:t> – </a:t>
            </a: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повысить скорость струи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3" descr="img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571625"/>
            <a:ext cx="2811463" cy="448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 descr="img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386278"/>
            <a:ext cx="3429024" cy="54717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600200" y="2133600"/>
            <a:ext cx="60198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>
                <a:solidFill>
                  <a:schemeClr val="folHlink"/>
                </a:solidFill>
              </a:rPr>
              <a:t>Из истории развития реактивного движения</a:t>
            </a:r>
          </a:p>
        </p:txBody>
      </p:sp>
      <p:pic>
        <p:nvPicPr>
          <p:cNvPr id="58371" name="Picture 3" descr="C:\Documents and Settings\Slushatel-4-1\Мои документы\anima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743325"/>
            <a:ext cx="2327275" cy="2017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ltGray">
          <a:xfrm>
            <a:off x="5562600" y="304800"/>
            <a:ext cx="3200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Первым проектом пилотируемой ракеты был в 1881 году проект ракеты с пороховым двигателем известного революционера Николая Ивановича Кибальчича (1853-1881).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ltGray">
          <a:xfrm>
            <a:off x="609600" y="4495800"/>
            <a:ext cx="82296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Будучи осужденным царским судом за участие в убийстве императора Александра II, Кибальчич в камере смертников за 10 дней до казни подал администации тюрьмы записку с описанием своего изобретения. Но царские чиновники скрыли от ученых этот проект. О нем стало известно только в 1916 году.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60424" name="Picture 8" descr="C:\Documents and Settings\Slushatel-4-1\Мои документы\KozlovaEA\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4343400" cy="419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utoUpdateAnimBg="0"/>
      <p:bldP spid="6042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ltGray">
          <a:xfrm>
            <a:off x="381000" y="990600"/>
            <a:ext cx="8229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 1903 году Константин Эдуардович Циолковский предложил первую конструкцию ракеты для космических полетов на жидком топливе и вывел формулу скорости движения ракеты.</a:t>
            </a:r>
          </a:p>
        </p:txBody>
      </p:sp>
      <p:pic>
        <p:nvPicPr>
          <p:cNvPr id="67588" name="Picture 4" descr="C:\Documents and Settings\Slushatel-4-1\Мои документы\KozlovaEA\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667000"/>
            <a:ext cx="3725863" cy="3886200"/>
          </a:xfrm>
          <a:prstGeom prst="rect">
            <a:avLst/>
          </a:prstGeom>
          <a:noFill/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ltGray">
          <a:xfrm>
            <a:off x="381000" y="4038600"/>
            <a:ext cx="3733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 1929 году ученый предложил идею создания ракетных поездов (многоступенчатых ракет).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91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155</TotalTime>
  <Words>385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        Реактивное движение</vt:lpstr>
      <vt:lpstr>Слайд 2</vt:lpstr>
      <vt:lpstr>Реактивное движение</vt:lpstr>
      <vt:lpstr>Сегнерово колесо</vt:lpstr>
      <vt:lpstr>Слайд 5</vt:lpstr>
      <vt:lpstr> Устройство  ракеты</vt:lpstr>
      <vt:lpstr>Слайд 7</vt:lpstr>
      <vt:lpstr>Слайд 8</vt:lpstr>
      <vt:lpstr>Слайд 9</vt:lpstr>
      <vt:lpstr>Слайд 10</vt:lpstr>
      <vt:lpstr>Слайд 11</vt:lpstr>
      <vt:lpstr>     Бешеный огурец. Примеры реактивного движения  можно обнаружить и в мире растений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Бешеный огурец. Примеры реактивного движения  можно обнаружить и в мире растений</dc:title>
  <dc:creator>Customer</dc:creator>
  <cp:lastModifiedBy>Admin</cp:lastModifiedBy>
  <cp:revision>20</cp:revision>
  <dcterms:created xsi:type="dcterms:W3CDTF">2006-12-31T21:19:03Z</dcterms:created>
  <dcterms:modified xsi:type="dcterms:W3CDTF">2014-09-17T12:27:25Z</dcterms:modified>
</cp:coreProperties>
</file>