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B962CE-1A21-4C81-8398-A56DE0B1FCD2}" type="datetimeFigureOut">
              <a:rPr lang="ru-RU" smtClean="0"/>
              <a:pPr/>
              <a:t>27.08.2012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2A031A-A90A-4DC0-BA77-3CC1E21CEC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9898"/>
            <a:ext cx="7553348" cy="235472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солнечные часы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1224665010img_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786058"/>
            <a:ext cx="4219596" cy="3164697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496"/>
            <a:ext cx="2809878" cy="2236663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643446"/>
            <a:ext cx="2214578" cy="198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428_s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762533" cy="35719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500594" cy="5786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Самые большие солнечные часы «Самрат Янгра».Имеют длину гномона 27 м и высоту 36 м. Они построены в 1724 г. в Джайпуре.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      Солнечные часы вписаны в книгу рекордов Гиннеса, как самые точные солнечные часы планеты. Они показывают и сегодня время с точностью до 2 секунд!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bo-oblaka-solnce-svet-vys-Favim.ru-8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7698" y="0"/>
            <a:ext cx="103516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933688" cy="446247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Презентация подготовлена ученицей 7Б класса</a:t>
            </a:r>
            <a:br>
              <a:rPr lang="ru-RU" dirty="0" smtClean="0"/>
            </a:br>
            <a:r>
              <a:rPr lang="ru-RU" dirty="0" smtClean="0"/>
              <a:t>Соколовой Анастасией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Самые первые часы на земле -солнечные.</a:t>
            </a:r>
            <a:endParaRPr lang="ru-RU" sz="4000" dirty="0"/>
          </a:p>
        </p:txBody>
      </p:sp>
      <p:pic>
        <p:nvPicPr>
          <p:cNvPr id="4" name="Рисунок 3" descr="f9d84054-82cf-3b1b-9f92-5f9fc4fe1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5715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s-solnce-voshod-solnca-zakat-derevo-Favim.ru-90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6929486" cy="30375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876"/>
            <a:ext cx="7498080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Появление этих часов связано с моментом, когда человек осознал взаимосвязь между длиной и положением солнечной тени от тех или иных предметов и положением Солнца на небе.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lnechnue-cha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71480"/>
            <a:ext cx="4777917" cy="331516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786058"/>
            <a:ext cx="5433258" cy="3714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Они были гениально простыми: воткнутый в землю шест. Вокруг него нарисована шкала времени. Тень от шеста, передвигаясь по ней, показывала, который сейчас час.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ndratjew-nordicheskaya-religiosnost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71480"/>
            <a:ext cx="4762500" cy="32956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071810"/>
            <a:ext cx="6643734" cy="3286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Позднее таки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 часы делали из </a:t>
            </a:r>
            <a:r>
              <a:rPr lang="ru-RU" dirty="0" smtClean="0"/>
              <a:t>дерева или кам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ня и устанавливали </a:t>
            </a:r>
            <a:r>
              <a:rPr lang="ru-RU" dirty="0" smtClean="0"/>
              <a:t>на стенах общественных зданий. Затем появились переносные солнечные часы, которые изготавливали из ценных пород дерева, слоновой кости или бронзы.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Были даже часы, которые условно можно назвать карманными.</a:t>
            </a:r>
            <a:endParaRPr lang="ru-RU" dirty="0"/>
          </a:p>
        </p:txBody>
      </p:sp>
      <p:pic>
        <p:nvPicPr>
          <p:cNvPr id="5" name="Рисунок 4" descr="4960440852_5ccecbd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928802"/>
            <a:ext cx="3214678" cy="2841775"/>
          </a:xfrm>
          <a:prstGeom prst="rect">
            <a:avLst/>
          </a:prstGeom>
        </p:spPr>
      </p:pic>
      <p:pic>
        <p:nvPicPr>
          <p:cNvPr id="6" name="Рисунок 5" descr="4959843891_ec7fba6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000240"/>
            <a:ext cx="3331306" cy="2571768"/>
          </a:xfrm>
          <a:prstGeom prst="rect">
            <a:avLst/>
          </a:prstGeom>
        </p:spPr>
      </p:pic>
      <p:pic>
        <p:nvPicPr>
          <p:cNvPr id="4" name="Рисунок 3" descr="4960439044_3f4fa02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43380"/>
            <a:ext cx="377693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6072230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Их нашли при раскопках древнего города. Эти солнечные часики, сделанные из посеребренной меди, имели форму окорока, на котором прочерчены линии. Шпилем - стрелкой часов - служил свиной хвостик. Часы были небольшие. </a:t>
            </a:r>
            <a:endParaRPr lang="ru-RU" dirty="0"/>
          </a:p>
        </p:txBody>
      </p:sp>
      <p:pic>
        <p:nvPicPr>
          <p:cNvPr id="5" name="Рисунок 4" descr="1328454742_nyurnbergskoe-yay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000504"/>
            <a:ext cx="4357718" cy="263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Их вполне можно было бы поместить в кармане. Но карманов жители древнего города еще не придумали. Вот и носили такие часы на шнурке, цепочке или прикрепляли к тросточкам из дорогого дерева.</a:t>
            </a:r>
            <a:endParaRPr lang="ru-RU" dirty="0"/>
          </a:p>
        </p:txBody>
      </p:sp>
      <p:pic>
        <p:nvPicPr>
          <p:cNvPr id="4" name="Рисунок 3" descr="noct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2071702" cy="2676639"/>
          </a:xfrm>
          <a:prstGeom prst="rect">
            <a:avLst/>
          </a:prstGeom>
        </p:spPr>
      </p:pic>
      <p:pic>
        <p:nvPicPr>
          <p:cNvPr id="5" name="Рисунок 4" descr="ch_p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86190"/>
            <a:ext cx="4101928" cy="26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000108"/>
            <a:ext cx="4433126" cy="5248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Солнечные часы имели один существенный недостаток: они могли «ходить» только на улице, да и то на освещенной солнцем стороне. Это, конечно, было крайне неудобно. 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28604"/>
            <a:ext cx="3286148" cy="2615774"/>
          </a:xfrm>
          <a:prstGeom prst="rect">
            <a:avLst/>
          </a:prstGeom>
        </p:spPr>
      </p:pic>
      <p:pic>
        <p:nvPicPr>
          <p:cNvPr id="5" name="Рисунок 4" descr="reloj-de-sol-3_2991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571876"/>
            <a:ext cx="3286148" cy="240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6">
      <a:dk1>
        <a:sysClr val="windowText" lastClr="000000"/>
      </a:dk1>
      <a:lt1>
        <a:srgbClr val="FEE29C"/>
      </a:lt1>
      <a:dk2>
        <a:srgbClr val="4F271C"/>
      </a:dk2>
      <a:lt2>
        <a:srgbClr val="F88630"/>
      </a:lt2>
      <a:accent1>
        <a:srgbClr val="F88630"/>
      </a:accent1>
      <a:accent2>
        <a:srgbClr val="EAA7A7"/>
      </a:accent2>
      <a:accent3>
        <a:srgbClr val="C32D2E"/>
      </a:accent3>
      <a:accent4>
        <a:srgbClr val="E07B7C"/>
      </a:accent4>
      <a:accent5>
        <a:srgbClr val="964305"/>
      </a:accent5>
      <a:accent6>
        <a:srgbClr val="D1E8C1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242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солнечные часы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25</cp:revision>
  <dcterms:created xsi:type="dcterms:W3CDTF">2012-04-13T17:47:39Z</dcterms:created>
  <dcterms:modified xsi:type="dcterms:W3CDTF">2012-08-27T13:15:36Z</dcterms:modified>
</cp:coreProperties>
</file>