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660B-1409-4643-8196-3DB39586FA47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2D96-31DA-4636-887A-6D56DD3C2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Природные территории 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цифровой диктант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6408712" cy="3816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География России 8 </a:t>
            </a:r>
            <a:r>
              <a:rPr lang="ru-RU" sz="2400" dirty="0" smtClean="0"/>
              <a:t>класс</a:t>
            </a:r>
          </a:p>
          <a:p>
            <a:r>
              <a:rPr lang="ru-RU" dirty="0" smtClean="0"/>
              <a:t>Узнайте территорию России по фотографии и краткому описанию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Поставьте номер фотографии к названию соответствующей территории. </a:t>
            </a:r>
          </a:p>
          <a:p>
            <a:r>
              <a:rPr lang="ru-RU" sz="2400" dirty="0" smtClean="0"/>
              <a:t>Работу можно проводить по вариантам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полюс холода.jpg"/>
          <p:cNvPicPr>
            <a:picLocks noChangeAspect="1" noChangeArrowheads="1"/>
          </p:cNvPicPr>
          <p:nvPr/>
        </p:nvPicPr>
        <p:blipFill>
          <a:blip r:embed="rId2" cstate="print"/>
          <a:srcRect l="6877"/>
          <a:stretch>
            <a:fillRect/>
          </a:stretch>
        </p:blipFill>
        <p:spPr bwMode="auto">
          <a:xfrm>
            <a:off x="0" y="0"/>
            <a:ext cx="94568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11572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8. </a:t>
            </a:r>
            <a:r>
              <a:rPr lang="ru-RU" sz="3200" b="1" dirty="0" smtClean="0"/>
              <a:t>Здесь самое холодное место не только России, но и всего северного полушария.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64235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9. </a:t>
            </a:r>
            <a:r>
              <a:rPr lang="ru-RU" sz="2400" b="1" dirty="0" smtClean="0"/>
              <a:t> Холодный климат, малое испарение, многолетняя мерзлота, плоский рельеф способствуют переувлажнению почвы. Здесь самое большое в России болото.</a:t>
            </a:r>
            <a:endParaRPr lang="ru-RU" sz="2400" b="1" dirty="0"/>
          </a:p>
        </p:txBody>
      </p:sp>
      <p:pic>
        <p:nvPicPr>
          <p:cNvPr id="5122" name="Picture 2" descr="C:\Users\Пользователь\Desktop\зап си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5040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среднеси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93175" cy="16414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10.</a:t>
            </a:r>
            <a:r>
              <a:rPr lang="ru-RU" sz="2800" b="1" dirty="0" smtClean="0"/>
              <a:t> Рельеф этой территории разнообразный. Здесь находится третья по величине равнина России, приподнятая выше 500 м, многочисленные низменности и горные хребты.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эльбрус.jpg"/>
          <p:cNvPicPr>
            <a:picLocks noChangeAspect="1" noChangeArrowheads="1"/>
          </p:cNvPicPr>
          <p:nvPr/>
        </p:nvPicPr>
        <p:blipFill>
          <a:blip r:embed="rId2" cstate="print"/>
          <a:srcRect l="4734" r="2663"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508625" cy="7064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11.</a:t>
            </a:r>
            <a:r>
              <a:rPr lang="ru-RU" sz="2800" b="1" dirty="0" smtClean="0"/>
              <a:t> Эльбрус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белуха.jpg"/>
          <p:cNvPicPr>
            <a:picLocks noChangeAspect="1" noChangeArrowheads="1"/>
          </p:cNvPicPr>
          <p:nvPr/>
        </p:nvPicPr>
        <p:blipFill>
          <a:blip r:embed="rId2" cstate="print"/>
          <a:srcRect l="4375" t="1050" r="5868"/>
          <a:stretch>
            <a:fillRect/>
          </a:stretch>
        </p:blipFill>
        <p:spPr bwMode="auto">
          <a:xfrm>
            <a:off x="-1" y="0"/>
            <a:ext cx="92410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6227763" cy="792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12.</a:t>
            </a:r>
            <a:r>
              <a:rPr lang="ru-RU" sz="3600" b="1" dirty="0" smtClean="0"/>
              <a:t> Белуха</a:t>
            </a:r>
            <a:endParaRPr lang="ru-RU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народная.jpg"/>
          <p:cNvPicPr>
            <a:picLocks noChangeAspect="1" noChangeArrowheads="1"/>
          </p:cNvPicPr>
          <p:nvPr/>
        </p:nvPicPr>
        <p:blipFill>
          <a:blip r:embed="rId2" cstate="print"/>
          <a:srcRect l="8508" t="966" r="12959" b="18538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13.</a:t>
            </a:r>
            <a:r>
              <a:rPr lang="ru-RU" sz="3600" b="1" dirty="0" smtClean="0"/>
              <a:t> Народная</a:t>
            </a:r>
            <a:endParaRPr lang="ru-RU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18488" cy="8509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14</a:t>
            </a:r>
            <a:r>
              <a:rPr lang="ru-RU" sz="3600" b="1" dirty="0" smtClean="0"/>
              <a:t>. Экспонаты  музея  Ильменского минералогического   заповедника</a:t>
            </a:r>
            <a:endParaRPr lang="ru-RU" sz="3600" b="1" dirty="0"/>
          </a:p>
        </p:txBody>
      </p:sp>
      <p:pic>
        <p:nvPicPr>
          <p:cNvPr id="10242" name="Picture 2" descr="C:\Users\Пользователь\Desktop\ильменский заповед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72808" cy="538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степи.jpg"/>
          <p:cNvPicPr>
            <a:picLocks noChangeAspect="1" noChangeArrowheads="1"/>
          </p:cNvPicPr>
          <p:nvPr/>
        </p:nvPicPr>
        <p:blipFill>
          <a:blip r:embed="rId2" cstate="print"/>
          <a:srcRect l="491" r="9963" b="4851"/>
          <a:stretch>
            <a:fillRect/>
          </a:stretch>
        </p:blipFill>
        <p:spPr bwMode="auto">
          <a:xfrm>
            <a:off x="0" y="0"/>
            <a:ext cx="96490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29225"/>
            <a:ext cx="9144000" cy="12239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15.</a:t>
            </a:r>
            <a:r>
              <a:rPr lang="ru-RU" sz="3200" b="1" dirty="0" smtClean="0"/>
              <a:t> На этой территории находятся такие природные зоны: тундра, лесотундра, тайга, смешанные и широколиственные леса, степи, полупустыни.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челя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62" y="-70995"/>
            <a:ext cx="9238662" cy="6928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713788" cy="1223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16.</a:t>
            </a:r>
            <a:r>
              <a:rPr lang="ru-RU" sz="3200" b="1" dirty="0" smtClean="0"/>
              <a:t> На этой территории города Челябинск, Екатеринбург, Нижний Тагил, Магнитогрорск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добыча нефти и газа.jpg"/>
          <p:cNvPicPr>
            <a:picLocks noChangeAspect="1" noChangeArrowheads="1"/>
          </p:cNvPicPr>
          <p:nvPr/>
        </p:nvPicPr>
        <p:blipFill>
          <a:blip r:embed="rId2" cstate="print"/>
          <a:srcRect l="9337" t="-2357" r="9351"/>
          <a:stretch>
            <a:fillRect/>
          </a:stretch>
        </p:blipFill>
        <p:spPr bwMode="auto">
          <a:xfrm>
            <a:off x="-180529" y="-243408"/>
            <a:ext cx="9324529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964612" cy="1081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17.</a:t>
            </a:r>
            <a:r>
              <a:rPr lang="ru-RU" sz="3200" b="1" dirty="0" smtClean="0"/>
              <a:t> Это крупнейший в России нефтегазоносный бассейн.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280920" cy="52460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6В </a:t>
            </a:r>
            <a:r>
              <a:rPr lang="ru-RU" sz="4000" b="1" dirty="0" smtClean="0"/>
              <a:t>Русская </a:t>
            </a:r>
            <a:r>
              <a:rPr lang="ru-RU" sz="4000" b="1" dirty="0" smtClean="0"/>
              <a:t>равнина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5В </a:t>
            </a:r>
            <a:r>
              <a:rPr lang="ru-RU" sz="4000" b="1" dirty="0" smtClean="0"/>
              <a:t>Северный </a:t>
            </a:r>
            <a:r>
              <a:rPr lang="ru-RU" sz="4000" b="1" dirty="0" smtClean="0"/>
              <a:t>Кавказ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4В </a:t>
            </a:r>
            <a:r>
              <a:rPr lang="ru-RU" sz="4000" b="1" dirty="0" smtClean="0"/>
              <a:t>Урал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3В </a:t>
            </a:r>
            <a:r>
              <a:rPr lang="ru-RU" sz="4000" b="1" dirty="0" smtClean="0"/>
              <a:t>Западно-Сибирская </a:t>
            </a:r>
            <a:r>
              <a:rPr lang="ru-RU" sz="4000" b="1" dirty="0" smtClean="0"/>
              <a:t>равнина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2В </a:t>
            </a:r>
            <a:r>
              <a:rPr lang="ru-RU" sz="4000" b="1" dirty="0" smtClean="0"/>
              <a:t>Восточная Сибирь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1В</a:t>
            </a:r>
            <a:r>
              <a:rPr lang="ru-RU" sz="4000" b="1" dirty="0" smtClean="0"/>
              <a:t> Дальний Восток</a:t>
            </a:r>
            <a:endParaRPr lang="ru-RU" sz="40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усская р.JPG"/>
          <p:cNvPicPr>
            <a:picLocks noChangeAspect="1" noChangeArrowheads="1"/>
          </p:cNvPicPr>
          <p:nvPr/>
        </p:nvPicPr>
        <p:blipFill>
          <a:blip r:embed="rId2" cstate="print"/>
          <a:srcRect l="4177" t="13576" r="-750" b="10370"/>
          <a:stretch>
            <a:fillRect/>
          </a:stretch>
        </p:blipFill>
        <p:spPr bwMode="auto">
          <a:xfrm>
            <a:off x="0" y="-135396"/>
            <a:ext cx="9324528" cy="6993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820150" cy="863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Это самая большая равнина в России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байкал.jpg"/>
          <p:cNvPicPr>
            <a:picLocks noChangeAspect="1" noChangeArrowheads="1"/>
          </p:cNvPicPr>
          <p:nvPr/>
        </p:nvPicPr>
        <p:blipFill>
          <a:blip r:embed="rId2" cstate="print"/>
          <a:srcRect t="1022" r="2688"/>
          <a:stretch>
            <a:fillRect/>
          </a:stretch>
        </p:blipFill>
        <p:spPr bwMode="auto">
          <a:xfrm>
            <a:off x="0" y="0"/>
            <a:ext cx="9144000" cy="69753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188913"/>
            <a:ext cx="8713787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2.</a:t>
            </a:r>
            <a:r>
              <a:rPr lang="ru-RU" sz="3600" b="1" dirty="0" smtClean="0"/>
              <a:t> На этой территории расположено самое глубокое озеро мира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кавказ.jpg"/>
          <p:cNvPicPr>
            <a:picLocks noChangeAspect="1" noChangeArrowheads="1"/>
          </p:cNvPicPr>
          <p:nvPr/>
        </p:nvPicPr>
        <p:blipFill>
          <a:blip r:embed="rId2" cstate="print"/>
          <a:srcRect l="4077" t="1050" r="28371" b="-1050"/>
          <a:stretch>
            <a:fillRect/>
          </a:stretch>
        </p:blipFill>
        <p:spPr bwMode="auto">
          <a:xfrm>
            <a:off x="-289049" y="0"/>
            <a:ext cx="9767851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5732463"/>
            <a:ext cx="9001125" cy="1125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3.</a:t>
            </a:r>
            <a:r>
              <a:rPr lang="ru-RU" sz="3600" dirty="0" smtClean="0">
                <a:solidFill>
                  <a:schemeClr val="bg1"/>
                </a:solidFill>
              </a:rPr>
              <a:t> Это самые высокие горы России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зима в со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07288" cy="55381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36588" y="260350"/>
            <a:ext cx="8507412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4. </a:t>
            </a:r>
            <a:r>
              <a:rPr lang="ru-RU" sz="3200" b="1" dirty="0" smtClean="0"/>
              <a:t>Здесь самое тёплое место в России. Зима в Сочи.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268413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5.</a:t>
            </a:r>
            <a:r>
              <a:rPr lang="ru-RU" b="1" dirty="0" smtClean="0"/>
              <a:t> Эта территория граничит с иностранными</a:t>
            </a:r>
          </a:p>
          <a:p>
            <a:pPr algn="ctr">
              <a:buNone/>
            </a:pPr>
            <a:r>
              <a:rPr lang="ru-RU" b="1" dirty="0" smtClean="0"/>
              <a:t> государствами:</a:t>
            </a:r>
          </a:p>
          <a:p>
            <a:pPr algn="ctr">
              <a:buNone/>
            </a:pPr>
            <a:r>
              <a:rPr lang="ru-RU" b="1" dirty="0" smtClean="0"/>
              <a:t> Норвегией, Финляндией, Эстонией, </a:t>
            </a:r>
          </a:p>
          <a:p>
            <a:pPr algn="ctr">
              <a:buNone/>
            </a:pPr>
            <a:r>
              <a:rPr lang="ru-RU" b="1" dirty="0" smtClean="0"/>
              <a:t>Латвией, Белоруссией, Украиной, </a:t>
            </a:r>
          </a:p>
          <a:p>
            <a:pPr algn="ctr">
              <a:buNone/>
            </a:pPr>
            <a:r>
              <a:rPr lang="ru-RU" b="1" dirty="0" smtClean="0"/>
              <a:t>Казахстаном.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6. </a:t>
            </a:r>
            <a:r>
              <a:rPr lang="ru-RU" b="1" dirty="0" smtClean="0"/>
              <a:t> Эта территория граничит с Грузией и </a:t>
            </a:r>
          </a:p>
          <a:p>
            <a:pPr algn="ctr">
              <a:buNone/>
            </a:pPr>
            <a:r>
              <a:rPr lang="ru-RU" b="1" dirty="0" smtClean="0"/>
              <a:t>Азербайджаном.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на русско китайской грани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056784" cy="57574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36588" y="260350"/>
            <a:ext cx="8507412" cy="586581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7.</a:t>
            </a:r>
            <a:r>
              <a:rPr lang="ru-RU" dirty="0" smtClean="0"/>
              <a:t> </a:t>
            </a:r>
            <a:r>
              <a:rPr lang="ru-RU" sz="2800" b="1" dirty="0" smtClean="0"/>
              <a:t>Эта территория граничит с Монголией и Китаем.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258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Природные территории России цифровой диктант</vt:lpstr>
      <vt:lpstr>Слайд 2</vt:lpstr>
      <vt:lpstr>1.Это самая большая равнина в России</vt:lpstr>
      <vt:lpstr>2. На этой территории расположено самое глубокое озеро мира</vt:lpstr>
      <vt:lpstr>3. Это самые высокие горы России</vt:lpstr>
      <vt:lpstr>4. Здесь самое тёплое место в России. Зима в Сочи.</vt:lpstr>
      <vt:lpstr>Слайд 7</vt:lpstr>
      <vt:lpstr>Слайд 8</vt:lpstr>
      <vt:lpstr>Слайд 9</vt:lpstr>
      <vt:lpstr>8. Здесь самое холодное место не только России, но и всего северного полушария.</vt:lpstr>
      <vt:lpstr>9.  Холодный климат, малое испарение, многолетняя мерзлота, плоский рельеф способствуют переувлажнению почвы. Здесь самое большое в России болото.</vt:lpstr>
      <vt:lpstr>10. Рельеф этой территории разнообразный. Здесь находится третья по величине равнина России, приподнятая выше 500 м, многочисленные низменности и горные хребты.</vt:lpstr>
      <vt:lpstr>11. Эльбрус</vt:lpstr>
      <vt:lpstr>12. Белуха</vt:lpstr>
      <vt:lpstr>13. Народная</vt:lpstr>
      <vt:lpstr>14. Экспонаты  музея  Ильменского минералогического   заповедника</vt:lpstr>
      <vt:lpstr>15. На этой территории находятся такие природные зоны: тундра, лесотундра, тайга, смешанные и широколиственные леса, степи, полупустыни.</vt:lpstr>
      <vt:lpstr>16. На этой территории города Челябинск, Екатеринбург, Нижний Тагил, Магнитогрорск</vt:lpstr>
      <vt:lpstr>17. Это крупнейший в России нефтегазоносный бассейн.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территории России цифровой диктант</dc:title>
  <dc:creator>мама</dc:creator>
  <cp:lastModifiedBy>Елена Григорьевна</cp:lastModifiedBy>
  <cp:revision>10</cp:revision>
  <dcterms:created xsi:type="dcterms:W3CDTF">2013-05-05T06:24:22Z</dcterms:created>
  <dcterms:modified xsi:type="dcterms:W3CDTF">2013-06-12T09:00:51Z</dcterms:modified>
</cp:coreProperties>
</file>