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73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B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86F5AC-49CC-475D-A546-707886674E6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B5C94-7D65-49B1-8C8F-913C1369DC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669674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Электрические явления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996952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/>
              <a:t>...Ум заключается не только</a:t>
            </a:r>
            <a:br>
              <a:rPr lang="ru-RU" dirty="0"/>
            </a:br>
            <a:r>
              <a:rPr lang="ru-RU" dirty="0"/>
              <a:t>в знании, но и в умении</a:t>
            </a:r>
            <a:br>
              <a:rPr lang="ru-RU" dirty="0"/>
            </a:br>
            <a:r>
              <a:rPr lang="ru-RU" dirty="0"/>
              <a:t>прилагать знание на деле.</a:t>
            </a:r>
            <a:br>
              <a:rPr lang="ru-RU" dirty="0"/>
            </a:br>
            <a:r>
              <a:rPr lang="ru-RU" i="1" dirty="0"/>
              <a:t>Аристотель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-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Какой амперметр даст правильное показание при замыкании ключа</a:t>
            </a:r>
            <a:r>
              <a:rPr lang="ru-RU" dirty="0" smtClean="0"/>
              <a:t>? </a:t>
            </a:r>
            <a:endParaRPr lang="ru-RU" dirty="0" smtClean="0"/>
          </a:p>
          <a:p>
            <a:r>
              <a:rPr lang="ru-RU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3)</a:t>
            </a:r>
            <a:endParaRPr lang="ru-RU" sz="32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festival.1september.ru/articles/520257/img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68960"/>
            <a:ext cx="655272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-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какой схеме правильно показано включение вольтметра для измерения напряжения на лампочке</a:t>
            </a:r>
            <a:r>
              <a:rPr lang="ru-RU" dirty="0" smtClean="0"/>
              <a:t>?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3)</a:t>
            </a:r>
            <a:endParaRPr lang="ru-RU" sz="32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festival.1september.ru/articles/520257/img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62646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Минутка отдыха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0689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«ЛЛЛ»  - художественный тип личности, </a:t>
            </a:r>
          </a:p>
          <a:p>
            <a:r>
              <a:rPr lang="ru-RU" sz="2400" b="1" dirty="0" smtClean="0"/>
              <a:t> «ППП» - тип мыслителя.</a:t>
            </a:r>
            <a:endParaRPr lang="ru-RU" sz="2400" b="1" dirty="0"/>
          </a:p>
        </p:txBody>
      </p:sp>
      <p:pic>
        <p:nvPicPr>
          <p:cNvPr id="4" name="Picture 7" descr="http://class-fizika.narod.ru/7_class/7_rabota/baby16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033097"/>
            <a:ext cx="1171947" cy="1811193"/>
          </a:xfrm>
          <a:prstGeom prst="rect">
            <a:avLst/>
          </a:prstGeom>
          <a:noFill/>
        </p:spPr>
      </p:pic>
      <p:pic>
        <p:nvPicPr>
          <p:cNvPr id="5" name="Picture 5" descr="http://class-fizika.narod.ru/7_class/7_rabota/baby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258727"/>
            <a:ext cx="1080120" cy="1546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«Опыт, опыт…»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 группа:</a:t>
            </a:r>
            <a:r>
              <a:rPr lang="ru-RU" dirty="0"/>
              <a:t> Практическая работа «Выяснить зависимость силы тока от напряжения и построить график зависимости».</a:t>
            </a:r>
          </a:p>
          <a:p>
            <a:r>
              <a:rPr lang="ru-RU" b="1" dirty="0"/>
              <a:t>2 группа:</a:t>
            </a:r>
            <a:r>
              <a:rPr lang="ru-RU" dirty="0"/>
              <a:t> Практическая работа «Проверить формулу силы тока при </a:t>
            </a:r>
            <a:r>
              <a:rPr lang="ru-RU" dirty="0" smtClean="0"/>
              <a:t>последовательном </a:t>
            </a:r>
            <a:r>
              <a:rPr lang="ru-RU" dirty="0"/>
              <a:t>соединении проводников».</a:t>
            </a:r>
          </a:p>
          <a:p>
            <a:r>
              <a:rPr lang="ru-RU" b="1" dirty="0"/>
              <a:t>3 группа:</a:t>
            </a:r>
            <a:r>
              <a:rPr lang="ru-RU" dirty="0"/>
              <a:t> Практическая работа «Проверить формулу напряжения при последовательном соединении проводников».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8" y="980729"/>
          <a:ext cx="8496938" cy="5654434"/>
        </p:xfrm>
        <a:graphic>
          <a:graphicData uri="http://schemas.openxmlformats.org/drawingml/2006/table">
            <a:tbl>
              <a:tblPr/>
              <a:tblGrid>
                <a:gridCol w="644012"/>
                <a:gridCol w="644012"/>
                <a:gridCol w="644012"/>
                <a:gridCol w="644012"/>
                <a:gridCol w="644012"/>
                <a:gridCol w="644012"/>
                <a:gridCol w="634494"/>
                <a:gridCol w="634494"/>
                <a:gridCol w="634494"/>
                <a:gridCol w="634494"/>
                <a:gridCol w="659876"/>
                <a:gridCol w="156508"/>
                <a:gridCol w="644012"/>
                <a:gridCol w="634494"/>
              </a:tblGrid>
              <a:tr h="252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>
                          <a:latin typeface="Arial CYR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>
                          <a:latin typeface="Arial CYR"/>
                          <a:ea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>
                          <a:latin typeface="Arial CYR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B0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>
                          <a:latin typeface="Arial CYR"/>
                          <a:ea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700">
                          <a:latin typeface="Arial CYR"/>
                          <a:ea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567">
                <a:tc grid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Прибор для измерения напряжения.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567">
                <a:tc grid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Единица измерения мощности.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567">
                <a:tc gridSpan="1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Единица измерения напряжения.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567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4. Металл, используемый в аккумуляторах.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567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 Устройство для замыкания и размыкания цепи.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960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6. Величина, характеризующая способность тела совершать работу.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56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7. Единица измерения работы.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4766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Кроссворд по теме "Электрические явления"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9" y="836714"/>
          <a:ext cx="7632848" cy="5184573"/>
        </p:xfrm>
        <a:graphic>
          <a:graphicData uri="http://schemas.openxmlformats.org/drawingml/2006/table">
            <a:tbl>
              <a:tblPr/>
              <a:tblGrid>
                <a:gridCol w="696077"/>
                <a:gridCol w="696077"/>
                <a:gridCol w="696077"/>
                <a:gridCol w="696077"/>
                <a:gridCol w="696077"/>
                <a:gridCol w="696077"/>
                <a:gridCol w="685791"/>
                <a:gridCol w="685791"/>
                <a:gridCol w="685791"/>
                <a:gridCol w="685791"/>
                <a:gridCol w="713222"/>
              </a:tblGrid>
              <a:tr h="558681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Ответы: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о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р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в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о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с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и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к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л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ю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ч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э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н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д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</a:rPr>
                        <a:t>ж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о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400" dirty="0">
                          <a:latin typeface="Arial CYR"/>
                          <a:ea typeface="Times New Roman"/>
                        </a:rPr>
                        <a:t> 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7440" marR="4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Итог </a:t>
            </a:r>
            <a:r>
              <a:rPr lang="ru-RU" b="1" dirty="0" smtClean="0"/>
              <a:t>урока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главные законы электричества вы знаете?</a:t>
            </a:r>
          </a:p>
          <a:p>
            <a:r>
              <a:rPr lang="ru-RU" dirty="0" smtClean="0"/>
              <a:t>Сформулируйте закон Ома.</a:t>
            </a:r>
          </a:p>
          <a:p>
            <a:r>
              <a:rPr lang="ru-RU" dirty="0" smtClean="0"/>
              <a:t>Что дает нам знание электрических законов в  жизни?</a:t>
            </a:r>
          </a:p>
          <a:p>
            <a:r>
              <a:rPr lang="ru-RU" dirty="0" smtClean="0"/>
              <a:t>Где нам это пригодиться?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§ 37- 53</a:t>
            </a:r>
          </a:p>
          <a:p>
            <a:r>
              <a:rPr lang="ru-RU" dirty="0" smtClean="0"/>
              <a:t>Подготовиться к контрольной работе</a:t>
            </a:r>
          </a:p>
          <a:p>
            <a:r>
              <a:rPr lang="ru-RU" dirty="0" smtClean="0"/>
              <a:t>Упр.25 (2;4)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УРОК!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509520" cy="496855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Сегодня вспомним все о токах –</a:t>
            </a:r>
            <a:br>
              <a:rPr lang="ru-RU" sz="3200" b="1" i="1" dirty="0" smtClean="0"/>
            </a:br>
            <a:r>
              <a:rPr lang="ru-RU" sz="3200" b="1" i="1" dirty="0" smtClean="0"/>
              <a:t>Заряженных частиц  потоках.</a:t>
            </a:r>
            <a:br>
              <a:rPr lang="ru-RU" sz="3200" b="1" i="1" dirty="0" smtClean="0"/>
            </a:br>
            <a:r>
              <a:rPr lang="ru-RU" sz="3200" b="1" i="1" dirty="0" smtClean="0"/>
              <a:t>И про источники, про схемы,</a:t>
            </a:r>
            <a:br>
              <a:rPr lang="ru-RU" sz="3200" b="1" i="1" dirty="0" smtClean="0"/>
            </a:br>
            <a:r>
              <a:rPr lang="ru-RU" sz="3200" b="1" i="1" dirty="0" smtClean="0"/>
              <a:t>И нагревания проблемы,</a:t>
            </a:r>
            <a:br>
              <a:rPr lang="ru-RU" sz="3200" b="1" i="1" dirty="0" smtClean="0"/>
            </a:br>
            <a:r>
              <a:rPr lang="ru-RU" sz="3200" b="1" i="1" dirty="0" smtClean="0"/>
              <a:t>Ученых, чьи умы и руки</a:t>
            </a:r>
            <a:br>
              <a:rPr lang="ru-RU" sz="3200" b="1" i="1" dirty="0" smtClean="0"/>
            </a:br>
            <a:r>
              <a:rPr lang="ru-RU" sz="3200" b="1" i="1" dirty="0" smtClean="0"/>
              <a:t>Оставили свой след в науке,</a:t>
            </a:r>
            <a:br>
              <a:rPr lang="ru-RU" sz="3200" b="1" i="1" dirty="0" smtClean="0"/>
            </a:br>
            <a:r>
              <a:rPr lang="ru-RU" sz="3200" b="1" i="1" dirty="0" smtClean="0"/>
              <a:t>Приборы и цепей законы,</a:t>
            </a:r>
            <a:br>
              <a:rPr lang="ru-RU" sz="3200" b="1" i="1" dirty="0" smtClean="0"/>
            </a:br>
            <a:r>
              <a:rPr lang="ru-RU" sz="3200" b="1" i="1" dirty="0" smtClean="0"/>
              <a:t>Кулоны, Вольты, Ватты, Омы.</a:t>
            </a:r>
            <a:br>
              <a:rPr lang="ru-RU" sz="3200" b="1" i="1" dirty="0" smtClean="0"/>
            </a:br>
            <a:r>
              <a:rPr lang="ru-RU" sz="3200" b="1" i="1" dirty="0" smtClean="0"/>
              <a:t>Решим, расскажем, соберем,</a:t>
            </a:r>
            <a:br>
              <a:rPr lang="ru-RU" sz="3200" b="1" i="1" dirty="0" smtClean="0"/>
            </a:br>
            <a:r>
              <a:rPr lang="ru-RU" sz="3200" b="1" i="1" dirty="0" smtClean="0"/>
              <a:t> </a:t>
            </a:r>
            <a:r>
              <a:rPr lang="ru-RU" sz="3200" b="1" i="1" dirty="0" smtClean="0"/>
              <a:t>Мы </a:t>
            </a:r>
            <a:r>
              <a:rPr lang="ru-RU" sz="3200" b="1" i="1" dirty="0" smtClean="0"/>
              <a:t>с пользой время проведем 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Физический диктант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А.Запишите, какими буквами обозначаются: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заряд;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сила тока;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напряжение;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сопротивление;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работа электрического тока;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удельное сопротивление.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Физический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Б.Напишите единицу измерения физической величины: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заряда</a:t>
            </a:r>
            <a:r>
              <a:rPr lang="ru-RU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силы тока;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напряжения;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сопротивления.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Физический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В.Напишите формулы: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сопротивления проводника через </a:t>
            </a:r>
            <a:r>
              <a:rPr lang="ru-RU" i="1" dirty="0" err="1"/>
              <a:t>l</a:t>
            </a:r>
            <a:r>
              <a:rPr lang="ru-RU" i="1" dirty="0"/>
              <a:t>, </a:t>
            </a:r>
            <a:r>
              <a:rPr lang="ru-RU" i="1" dirty="0" err="1"/>
              <a:t>S,p</a:t>
            </a:r>
            <a:r>
              <a:rPr lang="ru-RU" i="1" dirty="0"/>
              <a:t>;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закона Ома для участка цепи;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закона Джоуля - Ленца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Г.Напишите </a:t>
            </a:r>
            <a:r>
              <a:rPr lang="ru-RU" dirty="0"/>
              <a:t>с помощью каких приборов измеряют: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силу тока;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напряжение.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Физический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А.: </a:t>
            </a:r>
            <a:r>
              <a:rPr lang="en-US" sz="4000" dirty="0" smtClean="0"/>
              <a:t>g</a:t>
            </a:r>
            <a:r>
              <a:rPr lang="ru-RU" sz="4000" dirty="0" smtClean="0"/>
              <a:t>, </a:t>
            </a:r>
            <a:r>
              <a:rPr lang="en-US" sz="4000" dirty="0" smtClean="0"/>
              <a:t>I</a:t>
            </a:r>
            <a:r>
              <a:rPr lang="ru-RU" sz="4000" dirty="0" smtClean="0"/>
              <a:t>, </a:t>
            </a:r>
            <a:r>
              <a:rPr lang="en-US" sz="4000" dirty="0" smtClean="0"/>
              <a:t>U</a:t>
            </a:r>
            <a:r>
              <a:rPr lang="ru-RU" sz="4000" dirty="0" smtClean="0"/>
              <a:t>, </a:t>
            </a:r>
            <a:r>
              <a:rPr lang="en-US" sz="4000" dirty="0" smtClean="0"/>
              <a:t>R</a:t>
            </a:r>
            <a:r>
              <a:rPr lang="ru-RU" sz="4000" dirty="0" smtClean="0"/>
              <a:t>, А, </a:t>
            </a:r>
            <a:r>
              <a:rPr lang="el-GR" sz="4000" dirty="0" smtClean="0"/>
              <a:t>ρ</a:t>
            </a:r>
            <a:endParaRPr lang="en-US" sz="4000" dirty="0" smtClean="0"/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Б.: Кл, А, В, </a:t>
            </a:r>
            <a:r>
              <a:rPr lang="ru-RU" sz="4000" dirty="0" smtClean="0"/>
              <a:t>Ом</a:t>
            </a:r>
            <a:endParaRPr lang="en-US" sz="4000" dirty="0" smtClean="0"/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В.: </a:t>
            </a:r>
            <a:r>
              <a:rPr lang="en-US" sz="4000" dirty="0" smtClean="0"/>
              <a:t>R</a:t>
            </a:r>
            <a:r>
              <a:rPr lang="ru-RU" sz="4000" dirty="0" smtClean="0"/>
              <a:t>=</a:t>
            </a:r>
            <a:r>
              <a:rPr lang="el-GR" sz="4000" dirty="0" smtClean="0"/>
              <a:t>ρ</a:t>
            </a:r>
            <a:r>
              <a:rPr lang="en-US" sz="4000" dirty="0" smtClean="0"/>
              <a:t>l</a:t>
            </a:r>
            <a:r>
              <a:rPr lang="ru-RU" sz="4000" dirty="0" smtClean="0"/>
              <a:t>/</a:t>
            </a:r>
            <a:r>
              <a:rPr lang="en-US" sz="4000" dirty="0" smtClean="0"/>
              <a:t>S</a:t>
            </a:r>
            <a:r>
              <a:rPr lang="ru-RU" sz="4000" dirty="0" smtClean="0"/>
              <a:t>, </a:t>
            </a:r>
            <a:r>
              <a:rPr lang="en-US" sz="4000" dirty="0" smtClean="0"/>
              <a:t>I=U/R</a:t>
            </a:r>
            <a:r>
              <a:rPr lang="ru-RU" sz="4000" dirty="0" smtClean="0"/>
              <a:t>, </a:t>
            </a:r>
            <a:r>
              <a:rPr lang="en-US" sz="4000" dirty="0" smtClean="0"/>
              <a:t>Q=I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Rt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Г.: амперметр, вольтметр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Таблица котировок: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«5» - 13 – 15 баллов</a:t>
            </a:r>
            <a:r>
              <a:rPr lang="ru-RU" sz="3600" b="1" dirty="0" smtClean="0"/>
              <a:t>;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«4» - 10 – 12 баллов</a:t>
            </a:r>
            <a:r>
              <a:rPr lang="ru-RU" sz="3600" b="1" dirty="0" smtClean="0"/>
              <a:t>;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«3» - 7 – 9 баллов</a:t>
            </a:r>
            <a:r>
              <a:rPr lang="ru-RU" sz="3600" b="1" dirty="0" smtClean="0"/>
              <a:t>;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«2» - менее 7 баллов.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- схемы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какой схеме правильно показано включение амперметра для измерения силы тока в лампочке</a:t>
            </a:r>
            <a:r>
              <a:rPr lang="ru-RU" dirty="0" smtClean="0"/>
              <a:t>?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1</a:t>
            </a:r>
            <a:r>
              <a:rPr lang="ru-RU" sz="3200" b="1" dirty="0" smtClean="0">
                <a:solidFill>
                  <a:srgbClr val="7030A0"/>
                </a:solidFill>
              </a:rPr>
              <a:t>)</a:t>
            </a:r>
            <a:endParaRPr lang="ru-RU" sz="32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festival.1september.ru/articles/520257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56992"/>
            <a:ext cx="669674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-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какой схеме показано последовательное включение лампочек</a:t>
            </a:r>
            <a:r>
              <a:rPr lang="ru-RU" dirty="0" smtClean="0"/>
              <a:t>?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2)</a:t>
            </a:r>
            <a:endParaRPr lang="ru-RU" sz="32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festival.1september.ru/articles/520257/img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67050"/>
            <a:ext cx="6408712" cy="273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432</Words>
  <Application>Microsoft Office PowerPoint</Application>
  <PresentationFormat>Экран (4:3)</PresentationFormat>
  <Paragraphs>294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Электрические явления</vt:lpstr>
      <vt:lpstr>Сегодня вспомним все о токах – Заряженных частиц  потоках. И про источники, про схемы, И нагревания проблемы, Ученых, чьи умы и руки Оставили свой след в науке, Приборы и цепей законы, Кулоны, Вольты, Ватты, Омы. Решим, расскажем, соберем,  Мы с пользой время проведем </vt:lpstr>
      <vt:lpstr>Физический диктант </vt:lpstr>
      <vt:lpstr>Физический диктант</vt:lpstr>
      <vt:lpstr>Физический диктант</vt:lpstr>
      <vt:lpstr>Физический диктант</vt:lpstr>
      <vt:lpstr>Таблица котировок:</vt:lpstr>
      <vt:lpstr>Задачи - схемы</vt:lpstr>
      <vt:lpstr>Задачи - схемы</vt:lpstr>
      <vt:lpstr>Задачи - схемы</vt:lpstr>
      <vt:lpstr>Задачи - схемы</vt:lpstr>
      <vt:lpstr>Минутка отдыха </vt:lpstr>
      <vt:lpstr>«Опыт, опыт…» </vt:lpstr>
      <vt:lpstr>Слайд 14</vt:lpstr>
      <vt:lpstr>Слайд 15</vt:lpstr>
      <vt:lpstr>Итог урока </vt:lpstr>
      <vt:lpstr>Домашнее задание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Электрические явления</dc:title>
  <dc:creator>Admin</dc:creator>
  <cp:lastModifiedBy>Admin</cp:lastModifiedBy>
  <cp:revision>23</cp:revision>
  <dcterms:created xsi:type="dcterms:W3CDTF">2013-02-24T09:30:26Z</dcterms:created>
  <dcterms:modified xsi:type="dcterms:W3CDTF">2013-02-25T13:44:43Z</dcterms:modified>
</cp:coreProperties>
</file>