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443749999999995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Сколько воды на Земле?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Мировой океан</c:v>
                </c:pt>
                <c:pt idx="1">
                  <c:v>Суша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7.4999999999999997E-3</c:v>
                </c:pt>
                <c:pt idx="1">
                  <c:v>2.5000000000000001E-3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E18E-5887-43A1-BA45-A25189C588F3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EA59-ACC4-47A3-9FE1-6056A7281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554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E18E-5887-43A1-BA45-A25189C588F3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EA59-ACC4-47A3-9FE1-6056A7281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42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E18E-5887-43A1-BA45-A25189C588F3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EA59-ACC4-47A3-9FE1-6056A7281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99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E18E-5887-43A1-BA45-A25189C588F3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EA59-ACC4-47A3-9FE1-6056A7281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542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E18E-5887-43A1-BA45-A25189C588F3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EA59-ACC4-47A3-9FE1-6056A7281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63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E18E-5887-43A1-BA45-A25189C588F3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EA59-ACC4-47A3-9FE1-6056A7281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58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E18E-5887-43A1-BA45-A25189C588F3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EA59-ACC4-47A3-9FE1-6056A7281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68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E18E-5887-43A1-BA45-A25189C588F3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EA59-ACC4-47A3-9FE1-6056A7281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89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E18E-5887-43A1-BA45-A25189C588F3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EA59-ACC4-47A3-9FE1-6056A7281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0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E18E-5887-43A1-BA45-A25189C588F3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EA59-ACC4-47A3-9FE1-6056A7281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21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E18E-5887-43A1-BA45-A25189C588F3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EA59-ACC4-47A3-9FE1-6056A7281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38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6E18E-5887-43A1-BA45-A25189C588F3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DEA59-ACC4-47A3-9FE1-6056A7281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49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ugosvet.ru/images/1000404_PH01324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://umeda.ru/sites/default/files/umeda/mountain_glaciers_ice_complexes.jpg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3528391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…., </a:t>
            </a:r>
            <a:r>
              <a:rPr lang="ru-RU" sz="2800" dirty="0"/>
              <a:t>у тебя нет ни вкуса, ни цвета, ни запаха, </a:t>
            </a:r>
            <a:br>
              <a:rPr lang="ru-RU" sz="2800" dirty="0"/>
            </a:br>
            <a:r>
              <a:rPr lang="ru-RU" sz="2800" dirty="0"/>
              <a:t>тебя невозможно описать, тобой наслаждаются,</a:t>
            </a:r>
            <a:br>
              <a:rPr lang="ru-RU" sz="2800" dirty="0"/>
            </a:br>
            <a:r>
              <a:rPr lang="ru-RU" sz="2800" dirty="0"/>
              <a:t>не ведая, что ты такое! Нельзя сказать, что ты необходима для </a:t>
            </a:r>
            <a:r>
              <a:rPr lang="ru-RU" sz="2800" dirty="0" smtClean="0"/>
              <a:t>жизни</a:t>
            </a:r>
            <a:r>
              <a:rPr lang="ru-RU" sz="2800" dirty="0"/>
              <a:t>: ты – сама жизнь. Ты наполняешь нас радостью, которую </a:t>
            </a:r>
            <a:br>
              <a:rPr lang="ru-RU" sz="2800" dirty="0"/>
            </a:br>
            <a:r>
              <a:rPr lang="ru-RU" sz="2800" dirty="0"/>
              <a:t>не объяснить нашими чувствами…</a:t>
            </a:r>
            <a:br>
              <a:rPr lang="ru-RU" sz="2800" dirty="0"/>
            </a:br>
            <a:r>
              <a:rPr lang="ru-RU" sz="2800" dirty="0"/>
              <a:t>Ты самое большое богатство на свете…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>
            <a:normAutofit lnSpcReduction="10000"/>
          </a:bodyPr>
          <a:lstStyle/>
          <a:p>
            <a:pPr algn="r"/>
            <a:r>
              <a:rPr lang="ru-RU" i="1" dirty="0" smtClean="0">
                <a:solidFill>
                  <a:srgbClr val="002060"/>
                </a:solidFill>
              </a:rPr>
              <a:t>Антуан де Сент-Экзюпери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72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78307740"/>
              </p:ext>
            </p:extLst>
          </p:nvPr>
        </p:nvGraphicFramePr>
        <p:xfrm>
          <a:off x="1187624" y="692696"/>
          <a:ext cx="684076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061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prosv.ru/ebooks/Nikolina_Geografia_6metod/images/1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3" y="1340768"/>
            <a:ext cx="727280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338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792088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Состав и строение гидросферы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124744"/>
            <a:ext cx="6400800" cy="4514056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Океаны и моря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Ледники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Подземные воды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Реки, озера, болота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Атмосфера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 и живые организмы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http://ledniki.i8.com/images/net_le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052736"/>
            <a:ext cx="2509118" cy="161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Объект 5" descr=" IGDA/Pubbliaerfoto     КРУПНЫЙ ДОЛИННЫЙ ЛЕДНИК с ледниками-притоками на Огненной Земле.      ">
            <a:hlinkClick r:id="rId3" tooltip="&quot; IGDA/Pubbliaerfoto     КРУПНЫЙ ДОЛИННЫЙ ЛЕДНИК с ледниками-притоками на Огненной Земле.      &quot;"/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780928"/>
            <a:ext cx="2509118" cy="1190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Виды ледников,">
            <a:hlinkClick r:id="rId5" tooltip="&quot;Виды ледников,&quot;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5284" y="4077072"/>
            <a:ext cx="2474838" cy="1656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278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936104"/>
          </a:xfrm>
        </p:spPr>
        <p:txBody>
          <a:bodyPr/>
          <a:lstStyle/>
          <a:p>
            <a:r>
              <a:rPr lang="ru-RU" dirty="0" smtClean="0"/>
              <a:t>Три состояния воды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www.prosv.ru/ebooks/Nikolina_Geografia_6metod/images/1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9" y="1844824"/>
            <a:ext cx="705678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61978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44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…., у тебя нет ни вкуса, ни цвета, ни запаха,  тебя невозможно описать, тобой наслаждаются, не ведая, что ты такое! Нельзя сказать, что ты необходима для жизни: ты – сама жизнь. Ты наполняешь нас радостью, которую  не объяснить нашими чувствами… Ты самое большое богатство на свете… </vt:lpstr>
      <vt:lpstr>Презентация PowerPoint</vt:lpstr>
      <vt:lpstr>Презентация PowerPoint</vt:lpstr>
      <vt:lpstr>Состав и строение гидросферы </vt:lpstr>
      <vt:lpstr>Три состояния воды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…., у тебя нет ни вкуса, ни цвета, ни запаха,  тебя невозможно описать, тобой наслаждаются, не ведая, что ты такое! Нельзя сказать, что ты необходима для жизни: ты – сама жизнь. Ты наполняешь нас радостью, которую  не объяснить нашими чувствами… Ты самое большое богатство на свете… </dc:title>
  <dc:creator>WORK</dc:creator>
  <cp:lastModifiedBy>WORK</cp:lastModifiedBy>
  <cp:revision>9</cp:revision>
  <dcterms:created xsi:type="dcterms:W3CDTF">2012-12-17T14:10:16Z</dcterms:created>
  <dcterms:modified xsi:type="dcterms:W3CDTF">2012-12-17T18:44:35Z</dcterms:modified>
</cp:coreProperties>
</file>