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0C37F-C3D8-40DE-A45C-D21C556036E9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59ED-131A-413B-A183-4A79F16B4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0C37F-C3D8-40DE-A45C-D21C556036E9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59ED-131A-413B-A183-4A79F16B4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0C37F-C3D8-40DE-A45C-D21C556036E9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59ED-131A-413B-A183-4A79F16B4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0C37F-C3D8-40DE-A45C-D21C556036E9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59ED-131A-413B-A183-4A79F16B4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0C37F-C3D8-40DE-A45C-D21C556036E9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59ED-131A-413B-A183-4A79F16B4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0C37F-C3D8-40DE-A45C-D21C556036E9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59ED-131A-413B-A183-4A79F16B4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0C37F-C3D8-40DE-A45C-D21C556036E9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59ED-131A-413B-A183-4A79F16B4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0C37F-C3D8-40DE-A45C-D21C556036E9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59ED-131A-413B-A183-4A79F16B4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0C37F-C3D8-40DE-A45C-D21C556036E9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59ED-131A-413B-A183-4A79F16B4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0C37F-C3D8-40DE-A45C-D21C556036E9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59ED-131A-413B-A183-4A79F16B47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0C37F-C3D8-40DE-A45C-D21C556036E9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59ED-131A-413B-A183-4A79F16B4754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0C37F-C3D8-40DE-A45C-D21C556036E9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959ED-131A-413B-A183-4A79F16B475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3307355"/>
            <a:ext cx="8928992" cy="1470025"/>
          </a:xfrm>
        </p:spPr>
        <p:txBody>
          <a:bodyPr/>
          <a:lstStyle/>
          <a:p>
            <a:pPr algn="ctr"/>
            <a:r>
              <a:rPr lang="ru-RU" dirty="0" smtClean="0"/>
              <a:t>Практическая работа по теме: </a:t>
            </a:r>
            <a:br>
              <a:rPr lang="ru-RU" dirty="0" smtClean="0"/>
            </a:br>
            <a:r>
              <a:rPr lang="ru-RU" dirty="0" smtClean="0"/>
              <a:t>«Выявление и анализ условий для развития хозяйства Европейского Юга.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5517232"/>
            <a:ext cx="7117180" cy="861420"/>
          </a:xfrm>
        </p:spPr>
        <p:txBody>
          <a:bodyPr/>
          <a:lstStyle/>
          <a:p>
            <a:r>
              <a:rPr lang="ru-RU" dirty="0" smtClean="0"/>
              <a:t>Учитель географии: </a:t>
            </a:r>
            <a:r>
              <a:rPr lang="ru-RU" dirty="0" err="1" smtClean="0"/>
              <a:t>Ташкинова</a:t>
            </a:r>
            <a:r>
              <a:rPr lang="ru-RU" dirty="0" smtClean="0"/>
              <a:t> Оксана Викторовна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337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7125113" cy="924475"/>
          </a:xfrm>
        </p:spPr>
        <p:txBody>
          <a:bodyPr/>
          <a:lstStyle/>
          <a:p>
            <a:pPr algn="ctr"/>
            <a:r>
              <a:rPr lang="ru-RU" b="1" dirty="0" smtClean="0"/>
              <a:t>Заполните таблицу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7558951"/>
              </p:ext>
            </p:extLst>
          </p:nvPr>
        </p:nvGraphicFramePr>
        <p:xfrm>
          <a:off x="179511" y="980724"/>
          <a:ext cx="8712969" cy="505280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096345"/>
                <a:gridCol w="2376264"/>
                <a:gridCol w="3240360"/>
              </a:tblGrid>
              <a:tr h="127502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Природные условия и ресурсы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Отрасли специализации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Центры(города)</a:t>
                      </a:r>
                      <a:endParaRPr lang="ru-RU" sz="2000" dirty="0"/>
                    </a:p>
                  </a:txBody>
                  <a:tcPr/>
                </a:tc>
              </a:tr>
              <a:tr h="738706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/>
                        <a:t>Топливные(газ,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b="1" dirty="0" smtClean="0"/>
                        <a:t>уголь, нефть)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?</a:t>
                      </a:r>
                      <a:endParaRPr lang="ru-RU" sz="2400" b="1" dirty="0"/>
                    </a:p>
                  </a:txBody>
                  <a:tcPr/>
                </a:tc>
              </a:tr>
              <a:tr h="73870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err="1" smtClean="0"/>
                        <a:t>Сочи,Туапсе,Анапа</a:t>
                      </a:r>
                      <a:endParaRPr lang="ru-RU" sz="2000" b="1" dirty="0"/>
                    </a:p>
                  </a:txBody>
                  <a:tcPr/>
                </a:tc>
              </a:tr>
              <a:tr h="73870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smtClean="0"/>
                        <a:t>АПК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?</a:t>
                      </a:r>
                      <a:endParaRPr lang="ru-RU" sz="2400" b="1" dirty="0"/>
                    </a:p>
                  </a:txBody>
                  <a:tcPr/>
                </a:tc>
              </a:tr>
              <a:tr h="73870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?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73870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?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?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14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7125113" cy="924475"/>
          </a:xfrm>
        </p:spPr>
        <p:txBody>
          <a:bodyPr/>
          <a:lstStyle/>
          <a:p>
            <a:pPr algn="ctr"/>
            <a:r>
              <a:rPr lang="ru-RU" sz="4000" b="1" dirty="0" smtClean="0"/>
              <a:t>Сделайте вывод: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1"/>
            <a:ext cx="8712968" cy="4950078"/>
          </a:xfrm>
        </p:spPr>
        <p:txBody>
          <a:bodyPr>
            <a:noAutofit/>
          </a:bodyPr>
          <a:lstStyle/>
          <a:p>
            <a:pPr algn="just"/>
            <a:r>
              <a:rPr lang="ru-RU" sz="3600" b="1" dirty="0" smtClean="0">
                <a:solidFill>
                  <a:schemeClr val="bg1"/>
                </a:solidFill>
              </a:rPr>
              <a:t>В настоящее время основная отрасль промышленности Европейского Юга- </a:t>
            </a:r>
            <a:r>
              <a:rPr lang="ru-RU" sz="3600" b="1" u="sng" dirty="0" smtClean="0">
                <a:solidFill>
                  <a:schemeClr val="bg1"/>
                </a:solidFill>
              </a:rPr>
              <a:t>(…?…) </a:t>
            </a:r>
            <a:r>
              <a:rPr lang="ru-RU" sz="3600" b="1" dirty="0" smtClean="0">
                <a:solidFill>
                  <a:schemeClr val="bg1"/>
                </a:solidFill>
              </a:rPr>
              <a:t>промышленность, но возможно в будущем лидирующие позиции займет </a:t>
            </a:r>
            <a:r>
              <a:rPr lang="ru-RU" sz="3600" b="1" u="sng" dirty="0" smtClean="0">
                <a:solidFill>
                  <a:schemeClr val="bg1"/>
                </a:solidFill>
              </a:rPr>
              <a:t>(…?…)</a:t>
            </a:r>
            <a:r>
              <a:rPr lang="ru-RU" sz="3600" b="1" dirty="0" smtClean="0">
                <a:solidFill>
                  <a:schemeClr val="bg1"/>
                </a:solidFill>
              </a:rPr>
              <a:t>,  так как  </a:t>
            </a:r>
            <a:r>
              <a:rPr lang="ru-RU" sz="3600" b="1" u="sng" dirty="0" smtClean="0">
                <a:solidFill>
                  <a:schemeClr val="bg1"/>
                </a:solidFill>
              </a:rPr>
              <a:t>(…?…)</a:t>
            </a:r>
            <a:endParaRPr lang="ru-RU" sz="3600" b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3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Зима</Template>
  <TotalTime>19</TotalTime>
  <Words>66</Words>
  <Application>Microsoft Office PowerPoint</Application>
  <PresentationFormat>Экран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Winter</vt:lpstr>
      <vt:lpstr>Практическая работа по теме:  «Выявление и анализ условий для развития хозяйства Европейского Юга.</vt:lpstr>
      <vt:lpstr>Заполните таблицу</vt:lpstr>
      <vt:lpstr>Сделайте вывод: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Практическая работа по теме:  «Выявление и анализ условий для развития хозяйства Европейского Юга.</dc:title>
  <dc:creator>ox</dc:creator>
  <cp:lastModifiedBy>ox</cp:lastModifiedBy>
  <cp:revision>3</cp:revision>
  <dcterms:created xsi:type="dcterms:W3CDTF">2013-02-19T04:18:38Z</dcterms:created>
  <dcterms:modified xsi:type="dcterms:W3CDTF">2013-02-22T18:42:58Z</dcterms:modified>
</cp:coreProperties>
</file>