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B99B-0D3E-435F-9DDD-23FB12A23B28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740-8E47-4F38-8DDD-BF3F6D135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B99B-0D3E-435F-9DDD-23FB12A23B28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740-8E47-4F38-8DDD-BF3F6D135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B99B-0D3E-435F-9DDD-23FB12A23B28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740-8E47-4F38-8DDD-BF3F6D135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B99B-0D3E-435F-9DDD-23FB12A23B28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740-8E47-4F38-8DDD-BF3F6D135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B99B-0D3E-435F-9DDD-23FB12A23B28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740-8E47-4F38-8DDD-BF3F6D135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B99B-0D3E-435F-9DDD-23FB12A23B28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740-8E47-4F38-8DDD-BF3F6D135CA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B99B-0D3E-435F-9DDD-23FB12A23B28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740-8E47-4F38-8DDD-BF3F6D135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B99B-0D3E-435F-9DDD-23FB12A23B28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740-8E47-4F38-8DDD-BF3F6D135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B99B-0D3E-435F-9DDD-23FB12A23B28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740-8E47-4F38-8DDD-BF3F6D135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B99B-0D3E-435F-9DDD-23FB12A23B28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26740-8E47-4F38-8DDD-BF3F6D135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B99B-0D3E-435F-9DDD-23FB12A23B28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6740-8E47-4F38-8DDD-BF3F6D135C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A0EB99B-0D3E-435F-9DDD-23FB12A23B28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C126740-8E47-4F38-8DDD-BF3F6D135CA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961903" y="2037869"/>
            <a:ext cx="5648623" cy="1204306"/>
          </a:xfrm>
        </p:spPr>
        <p:txBody>
          <a:bodyPr/>
          <a:lstStyle/>
          <a:p>
            <a:r>
              <a:rPr lang="ru-RU" dirty="0" smtClean="0"/>
              <a:t>Моря, как крупные Природные комплексы.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1577192" y="2932173"/>
            <a:ext cx="6511131" cy="329259"/>
          </a:xfrm>
        </p:spPr>
        <p:txBody>
          <a:bodyPr/>
          <a:lstStyle/>
          <a:p>
            <a:r>
              <a:rPr lang="ru-RU" dirty="0" smtClean="0"/>
              <a:t>Учитель географии:  </a:t>
            </a:r>
            <a:r>
              <a:rPr lang="ru-RU" dirty="0" err="1" smtClean="0"/>
              <a:t>Ташкинова</a:t>
            </a:r>
            <a:r>
              <a:rPr lang="ru-RU" dirty="0" smtClean="0"/>
              <a:t> О.В.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59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Проверка   домашнего   задания.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092380" cy="5064676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ru-RU" sz="2400" dirty="0" smtClean="0"/>
              <a:t>Что такое природный комплекс и из каких компонентов состоит?</a:t>
            </a:r>
          </a:p>
          <a:p>
            <a:pPr>
              <a:buAutoNum type="arabicPeriod"/>
            </a:pPr>
            <a:r>
              <a:rPr lang="ru-RU" sz="2400" dirty="0" smtClean="0"/>
              <a:t>Почему природные комплексы разнообразны?</a:t>
            </a:r>
          </a:p>
          <a:p>
            <a:pPr>
              <a:buAutoNum type="arabicPeriod"/>
            </a:pPr>
            <a:r>
              <a:rPr lang="ru-RU" sz="2400" dirty="0" smtClean="0"/>
              <a:t>Какие компоненты ПТК являются ведущими?</a:t>
            </a:r>
          </a:p>
          <a:p>
            <a:pPr>
              <a:buAutoNum type="arabicPeriod"/>
            </a:pPr>
            <a:r>
              <a:rPr lang="ru-RU" sz="2400" dirty="0" smtClean="0"/>
              <a:t>Как </a:t>
            </a:r>
            <a:r>
              <a:rPr lang="ru-RU" sz="2400" dirty="0" err="1" smtClean="0"/>
              <a:t>взаимосязаны</a:t>
            </a:r>
            <a:r>
              <a:rPr lang="ru-RU" sz="2400" dirty="0" smtClean="0"/>
              <a:t> компоненты в ПТК?</a:t>
            </a:r>
          </a:p>
          <a:p>
            <a:pPr>
              <a:buAutoNum type="arabicPeriod"/>
            </a:pPr>
            <a:r>
              <a:rPr lang="ru-RU" sz="2400" dirty="0" smtClean="0"/>
              <a:t>Как называется наука, изучающая ПТК? Кто основатель?</a:t>
            </a:r>
          </a:p>
          <a:p>
            <a:pPr>
              <a:buAutoNum type="arabicPeriod"/>
            </a:pPr>
            <a:r>
              <a:rPr lang="ru-RU" sz="2400" dirty="0" smtClean="0"/>
              <a:t>Приведите примеры зональных ПТК.</a:t>
            </a:r>
          </a:p>
          <a:p>
            <a:pPr>
              <a:buAutoNum type="arabicPeriod"/>
            </a:pPr>
            <a:r>
              <a:rPr lang="ru-RU" sz="2400" dirty="0" smtClean="0"/>
              <a:t>Что вы знаете о глобальном ПТК?</a:t>
            </a:r>
          </a:p>
          <a:p>
            <a:pPr>
              <a:buAutoNum type="arabicPeriod"/>
            </a:pPr>
            <a:r>
              <a:rPr lang="ru-RU" sz="2400" dirty="0" smtClean="0"/>
              <a:t>Что такое антропогенные ПТК? Приведите примеры.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9420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МОРЯ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00628"/>
            <a:ext cx="8020372" cy="3579849"/>
          </a:xfrm>
        </p:spPr>
        <p:txBody>
          <a:bodyPr>
            <a:normAutofit/>
          </a:bodyPr>
          <a:lstStyle/>
          <a:p>
            <a:r>
              <a:rPr lang="ru-RU" sz="3200" b="0" dirty="0"/>
              <a:t>я</a:t>
            </a:r>
            <a:r>
              <a:rPr lang="ru-RU" sz="3200" b="0" dirty="0" smtClean="0"/>
              <a:t>вляются </a:t>
            </a:r>
            <a:r>
              <a:rPr lang="ru-RU" sz="3200" dirty="0" smtClean="0"/>
              <a:t>природными комплексами</a:t>
            </a:r>
            <a:r>
              <a:rPr lang="ru-RU" sz="3200" b="0" dirty="0" smtClean="0"/>
              <a:t>, состоящими из горных пород дна, воды, растительного и животного мира.</a:t>
            </a:r>
            <a:endParaRPr lang="ru-RU" sz="3200" b="0" dirty="0"/>
          </a:p>
        </p:txBody>
      </p:sp>
    </p:spTree>
    <p:extLst>
      <p:ext uri="{BB962C8B-B14F-4D97-AF65-F5344CB8AC3E}">
        <p14:creationId xmlns:p14="http://schemas.microsoft.com/office/powerpoint/2010/main" val="273095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Сравнительная характеристика морей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336292"/>
              </p:ext>
            </p:extLst>
          </p:nvPr>
        </p:nvGraphicFramePr>
        <p:xfrm>
          <a:off x="179512" y="908720"/>
          <a:ext cx="8640960" cy="5781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7192"/>
                <a:gridCol w="2677384"/>
                <a:gridCol w="34563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признаки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Азовское море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Белое море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1.ГП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Север европейской части России.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2.Глубина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От 30 до 120м (</a:t>
                      </a:r>
                      <a:r>
                        <a:rPr lang="en-US" sz="2000" b="1" dirty="0" smtClean="0"/>
                        <a:t>max</a:t>
                      </a:r>
                      <a:r>
                        <a:rPr lang="ru-RU" sz="2000" b="1" dirty="0" smtClean="0"/>
                        <a:t> 340м)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3.Соленость и температура воды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На севере-30</a:t>
                      </a:r>
                      <a:r>
                        <a:rPr lang="ru-RU" sz="2000" b="1" dirty="0" smtClean="0">
                          <a:latin typeface="Verdana"/>
                          <a:ea typeface="Verdana"/>
                          <a:cs typeface="Verdana"/>
                        </a:rPr>
                        <a:t>‰, на юге-20-26‰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4.Впадающие реки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Онега, Сев. Двина, Мезень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5.Органический мир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57 видов рыб (сельдь, семга, треска)     194 вида водорослей</a:t>
                      </a:r>
                      <a:endParaRPr lang="ru-RU" sz="2000" b="1" dirty="0"/>
                    </a:p>
                  </a:txBody>
                  <a:tcPr/>
                </a:tc>
              </a:tr>
              <a:tr h="157575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6. Рекреационные ресурсы,</a:t>
                      </a:r>
                      <a:r>
                        <a:rPr lang="ru-RU" sz="2000" b="1" baseline="0" dirty="0" smtClean="0"/>
                        <a:t> заповедники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Создан</a:t>
                      </a:r>
                      <a:r>
                        <a:rPr lang="ru-RU" sz="2000" b="1" baseline="0" dirty="0" smtClean="0"/>
                        <a:t> Кандалакшский заповедник с целью охраны гнездовых колоний гаги.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62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/>
              <a:t>Домашнее  задание.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7520940" cy="3579849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ru-RU" sz="3200" dirty="0" smtClean="0">
                <a:latin typeface="Verdana"/>
                <a:ea typeface="Verdana"/>
                <a:cs typeface="Verdana"/>
              </a:rPr>
              <a:t>Учить §22,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latin typeface="Verdana"/>
                <a:ea typeface="Verdana"/>
                <a:cs typeface="Verdana"/>
              </a:rPr>
              <a:t>подготовить сообщение</a:t>
            </a:r>
          </a:p>
          <a:p>
            <a:pPr marL="0" indent="0"/>
            <a:r>
              <a:rPr lang="ru-RU" sz="2800" dirty="0" smtClean="0">
                <a:latin typeface="Verdana"/>
                <a:ea typeface="Verdana"/>
                <a:cs typeface="Verdana"/>
              </a:rPr>
              <a:t>   </a:t>
            </a:r>
            <a:r>
              <a:rPr lang="ru-RU" sz="2800" dirty="0">
                <a:latin typeface="Verdana"/>
                <a:ea typeface="Verdana"/>
                <a:cs typeface="Verdana"/>
              </a:rPr>
              <a:t>о любом море России по </a:t>
            </a:r>
            <a:r>
              <a:rPr lang="ru-RU" sz="2800" dirty="0" smtClean="0">
                <a:latin typeface="Verdana"/>
                <a:ea typeface="Verdana"/>
                <a:cs typeface="Verdana"/>
              </a:rPr>
              <a:t>   плану.</a:t>
            </a:r>
            <a:endParaRPr lang="ru-RU" sz="2800" dirty="0">
              <a:latin typeface="Verdana"/>
              <a:ea typeface="Verdana"/>
              <a:cs typeface="Verdana"/>
            </a:endParaRPr>
          </a:p>
          <a:p>
            <a:pPr marL="0" indent="0"/>
            <a:endParaRPr lang="ru-RU" sz="3200" dirty="0" smtClean="0">
              <a:latin typeface="Verdana"/>
              <a:ea typeface="Verdana"/>
              <a:cs typeface="Verdana"/>
            </a:endParaRPr>
          </a:p>
          <a:p>
            <a:pPr marL="0" indent="0"/>
            <a:endParaRPr lang="ru-RU" sz="3200" dirty="0" smtClean="0">
              <a:latin typeface="Verdana"/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180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37</TotalTime>
  <Words>182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Углы</vt:lpstr>
      <vt:lpstr>Моря, как крупные Природные комплексы.</vt:lpstr>
      <vt:lpstr>Проверка   домашнего   задания.</vt:lpstr>
      <vt:lpstr>МОРЯ</vt:lpstr>
      <vt:lpstr>Сравнительная характеристика морей</vt:lpstr>
      <vt:lpstr>Домашнее  задание.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Моря, как крупные Природные комплексы.</dc:title>
  <dc:creator>ox</dc:creator>
  <cp:lastModifiedBy>ox</cp:lastModifiedBy>
  <cp:revision>4</cp:revision>
  <dcterms:created xsi:type="dcterms:W3CDTF">2013-01-28T17:33:36Z</dcterms:created>
  <dcterms:modified xsi:type="dcterms:W3CDTF">2013-01-28T18:11:11Z</dcterms:modified>
</cp:coreProperties>
</file>