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2" r:id="rId15"/>
    <p:sldId id="261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C9CE-BC80-4529-A8EE-0ECEDFE4067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239620-5E37-4BE0-9DF3-6ABFBD7CB7C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C9CE-BC80-4529-A8EE-0ECEDFE4067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9620-5E37-4BE0-9DF3-6ABFBD7C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C9CE-BC80-4529-A8EE-0ECEDFE4067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9620-5E37-4BE0-9DF3-6ABFBD7C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C9CE-BC80-4529-A8EE-0ECEDFE4067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9620-5E37-4BE0-9DF3-6ABFBD7C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C9CE-BC80-4529-A8EE-0ECEDFE4067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9620-5E37-4BE0-9DF3-6ABFBD7C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C9CE-BC80-4529-A8EE-0ECEDFE4067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9620-5E37-4BE0-9DF3-6ABFBD7CB7C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C9CE-BC80-4529-A8EE-0ECEDFE4067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9620-5E37-4BE0-9DF3-6ABFBD7CB7C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C9CE-BC80-4529-A8EE-0ECEDFE4067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9620-5E37-4BE0-9DF3-6ABFBD7C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C9CE-BC80-4529-A8EE-0ECEDFE4067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9620-5E37-4BE0-9DF3-6ABFBD7C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C9CE-BC80-4529-A8EE-0ECEDFE4067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9620-5E37-4BE0-9DF3-6ABFBD7C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C9CE-BC80-4529-A8EE-0ECEDFE4067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9620-5E37-4BE0-9DF3-6ABFBD7C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E10C9CE-BC80-4529-A8EE-0ECEDFE4067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F239620-5E37-4BE0-9DF3-6ABFBD7CB7C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err="1" smtClean="0"/>
              <a:t>Погода.Климат</a:t>
            </a:r>
            <a:r>
              <a:rPr lang="ru-RU" sz="7200" dirty="0" smtClean="0"/>
              <a:t>.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Учитель географии </a:t>
            </a:r>
            <a:r>
              <a:rPr lang="ru-RU" dirty="0" err="1" smtClean="0"/>
              <a:t>Ташкинова</a:t>
            </a:r>
            <a:r>
              <a:rPr lang="ru-RU" dirty="0" smtClean="0"/>
              <a:t> Оксана Викторовна</a:t>
            </a:r>
            <a:endParaRPr lang="ru-RU" dirty="0"/>
          </a:p>
        </p:txBody>
      </p:sp>
      <p:pic>
        <p:nvPicPr>
          <p:cNvPr id="1026" name="Picture 2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74827"/>
            <a:ext cx="1744675" cy="183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72816"/>
            <a:ext cx="1827886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87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688"/>
            <a:ext cx="9277350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25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6996" y="476672"/>
            <a:ext cx="7330008" cy="1154097"/>
          </a:xfrm>
        </p:spPr>
        <p:txBody>
          <a:bodyPr/>
          <a:lstStyle/>
          <a:p>
            <a:pPr algn="ctr"/>
            <a:r>
              <a:rPr lang="ru-RU" dirty="0" smtClean="0"/>
              <a:t>Барометр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381642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16832"/>
            <a:ext cx="424847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37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315200" cy="1154097"/>
          </a:xfrm>
        </p:spPr>
        <p:txBody>
          <a:bodyPr/>
          <a:lstStyle/>
          <a:p>
            <a:r>
              <a:rPr lang="ru-RU" dirty="0" err="1" smtClean="0"/>
              <a:t>Осадкомер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315200" cy="353952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2736304" cy="4453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30466"/>
            <a:ext cx="338437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412776"/>
            <a:ext cx="3240360" cy="475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91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315200" cy="1154097"/>
          </a:xfrm>
        </p:spPr>
        <p:txBody>
          <a:bodyPr/>
          <a:lstStyle/>
          <a:p>
            <a:r>
              <a:rPr lang="ru-RU" dirty="0" smtClean="0"/>
              <a:t>Флюгер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315200" cy="353952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08" y="1412776"/>
            <a:ext cx="410445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12776"/>
            <a:ext cx="403244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002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315200" cy="1154097"/>
          </a:xfrm>
        </p:spPr>
        <p:txBody>
          <a:bodyPr/>
          <a:lstStyle/>
          <a:p>
            <a:pPr algn="ctr"/>
            <a:r>
              <a:rPr lang="ru-RU" dirty="0" smtClean="0"/>
              <a:t>Ваша метеостанция: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82175"/>
              </p:ext>
            </p:extLst>
          </p:nvPr>
        </p:nvGraphicFramePr>
        <p:xfrm>
          <a:off x="755576" y="1484784"/>
          <a:ext cx="7402016" cy="482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7012"/>
                <a:gridCol w="3665004"/>
              </a:tblGrid>
              <a:tr h="906495">
                <a:tc>
                  <a:txBody>
                    <a:bodyPr/>
                    <a:lstStyle/>
                    <a:p>
                      <a:r>
                        <a:rPr lang="ru-RU" dirty="0" smtClean="0"/>
                        <a:t>Погодные явления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прибор</a:t>
                      </a:r>
                      <a:endParaRPr lang="ru-RU" dirty="0"/>
                    </a:p>
                  </a:txBody>
                  <a:tcPr/>
                </a:tc>
              </a:tr>
              <a:tr h="653007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Температура воздуха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термометр</a:t>
                      </a:r>
                      <a:endParaRPr lang="ru-RU" dirty="0"/>
                    </a:p>
                  </a:txBody>
                  <a:tcPr/>
                </a:tc>
              </a:tr>
              <a:tr h="653007">
                <a:tc>
                  <a:txBody>
                    <a:bodyPr/>
                    <a:lstStyle/>
                    <a:p>
                      <a:r>
                        <a:rPr lang="ru-RU" dirty="0" smtClean="0"/>
                        <a:t>Влажность воздуха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термометра</a:t>
                      </a:r>
                      <a:endParaRPr lang="ru-RU" dirty="0"/>
                    </a:p>
                  </a:txBody>
                  <a:tcPr/>
                </a:tc>
              </a:tr>
              <a:tr h="653007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 ветра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флюгер</a:t>
                      </a:r>
                      <a:endParaRPr lang="ru-RU" dirty="0"/>
                    </a:p>
                  </a:txBody>
                  <a:tcPr/>
                </a:tc>
              </a:tr>
              <a:tr h="653007"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ветра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анемометр</a:t>
                      </a:r>
                      <a:endParaRPr lang="ru-RU" dirty="0"/>
                    </a:p>
                  </a:txBody>
                  <a:tcPr/>
                </a:tc>
              </a:tr>
              <a:tr h="653007">
                <a:tc>
                  <a:txBody>
                    <a:bodyPr/>
                    <a:lstStyle/>
                    <a:p>
                      <a:r>
                        <a:rPr lang="ru-RU" dirty="0" smtClean="0"/>
                        <a:t>осадки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осадкомер</a:t>
                      </a:r>
                      <a:endParaRPr lang="ru-RU" dirty="0"/>
                    </a:p>
                  </a:txBody>
                  <a:tcPr/>
                </a:tc>
              </a:tr>
              <a:tr h="653007">
                <a:tc>
                  <a:txBody>
                    <a:bodyPr/>
                    <a:lstStyle/>
                    <a:p>
                      <a:r>
                        <a:rPr lang="ru-RU" dirty="0" smtClean="0"/>
                        <a:t>Давление атмосферное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барометр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6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1154097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Подумай  и ответь!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315200" cy="3539527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Почему в Африке жарко, а в Антарктиде холодно?</a:t>
            </a:r>
          </a:p>
          <a:p>
            <a:r>
              <a:rPr lang="ru-RU" sz="3200" dirty="0" smtClean="0"/>
              <a:t>Чем погода отличается от климата?</a:t>
            </a:r>
          </a:p>
          <a:p>
            <a:r>
              <a:rPr lang="ru-RU" sz="3200" dirty="0" smtClean="0"/>
              <a:t>Можно ли предсказать погоду? </a:t>
            </a:r>
            <a:endParaRPr lang="ru-RU" sz="3200" dirty="0"/>
          </a:p>
          <a:p>
            <a:r>
              <a:rPr lang="ru-RU" sz="3200" dirty="0" smtClean="0"/>
              <a:t>А климат? Почему?</a:t>
            </a:r>
          </a:p>
          <a:p>
            <a:r>
              <a:rPr lang="ru-RU" sz="3200" dirty="0" smtClean="0"/>
              <a:t>Какие вам известны способы наблюдения за погодой?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5312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Домашнее задание: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§36-38</a:t>
            </a:r>
          </a:p>
          <a:p>
            <a:r>
              <a:rPr lang="ru-RU" sz="4000" dirty="0" smtClean="0"/>
              <a:t>В тетради ответить на вопросы 4,5 на стр.113.</a:t>
            </a:r>
            <a:endParaRPr lang="ru-RU" sz="4000" dirty="0"/>
          </a:p>
        </p:txBody>
      </p:sp>
      <p:pic>
        <p:nvPicPr>
          <p:cNvPr id="9218" name="Picture 2" descr="C:\Users\ox\AppData\Local\Microsoft\Windows\Temporary Internet Files\Content.IE5\2Q8K9B6B\MC90008903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9120"/>
            <a:ext cx="1795882" cy="172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54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1. Познакомиться с новыми определениями: «погода», «климат»</a:t>
            </a:r>
          </a:p>
          <a:p>
            <a:r>
              <a:rPr lang="ru-RU" sz="2400" dirty="0" smtClean="0"/>
              <a:t>2. Выяснить причины, влияющие на изменение климата.</a:t>
            </a:r>
          </a:p>
          <a:p>
            <a:r>
              <a:rPr lang="ru-RU" sz="2400" dirty="0" smtClean="0"/>
              <a:t>3. Определить способы наблюдения за погодой.</a:t>
            </a:r>
          </a:p>
          <a:p>
            <a:r>
              <a:rPr lang="ru-RU" sz="2400" dirty="0" smtClean="0"/>
              <a:t>4.  Узнать назначение метеорологической станции.</a:t>
            </a:r>
          </a:p>
          <a:p>
            <a:r>
              <a:rPr lang="ru-RU" sz="2400" dirty="0" smtClean="0"/>
              <a:t>5. Создать собственную метеорологическую станцию.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0648"/>
            <a:ext cx="2835275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12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315200" cy="1154097"/>
          </a:xfrm>
        </p:spPr>
        <p:txBody>
          <a:bodyPr>
            <a:noAutofit/>
          </a:bodyPr>
          <a:lstStyle/>
          <a:p>
            <a:r>
              <a:rPr lang="ru-RU" sz="8000" dirty="0" smtClean="0"/>
              <a:t>Погода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56792"/>
            <a:ext cx="7315200" cy="3539527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Состояние тропосферы в данном месте за определённый промежуток времени.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4310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330008" cy="1070012"/>
          </a:xfrm>
        </p:spPr>
        <p:txBody>
          <a:bodyPr/>
          <a:lstStyle/>
          <a:p>
            <a:r>
              <a:rPr lang="ru-RU" dirty="0" smtClean="0"/>
              <a:t>Атмосферное давление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4784"/>
            <a:ext cx="7315200" cy="3539527"/>
          </a:xfrm>
        </p:spPr>
        <p:txBody>
          <a:bodyPr/>
          <a:lstStyle/>
          <a:p>
            <a:r>
              <a:rPr lang="ru-RU" sz="4400" dirty="0" smtClean="0"/>
              <a:t>Сила, с которой воздух давит на земную поверхность и все находящиеся на ней предметы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273630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3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315200" cy="1154097"/>
          </a:xfrm>
        </p:spPr>
        <p:txBody>
          <a:bodyPr>
            <a:noAutofit/>
          </a:bodyPr>
          <a:lstStyle/>
          <a:p>
            <a:r>
              <a:rPr lang="ru-RU" sz="8000" dirty="0" smtClean="0"/>
              <a:t>Климат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315200" cy="3539527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Многолетний режим погоды, характерный для какой-либо местности.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855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836" y="1558569"/>
            <a:ext cx="7315200" cy="1154097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Факторы, влияющие на климат: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1. Подстилающая поверхность</a:t>
            </a:r>
          </a:p>
          <a:p>
            <a:r>
              <a:rPr lang="ru-RU" sz="3600" dirty="0" smtClean="0"/>
              <a:t>2. Географическое положение</a:t>
            </a:r>
          </a:p>
          <a:p>
            <a:r>
              <a:rPr lang="ru-RU" sz="3600" dirty="0" smtClean="0"/>
              <a:t>3. Близость морей и океанов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82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dirty="0"/>
              <a:t>Мобильная метеорологическая станция (ММС)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70485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07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920880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556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0538"/>
            <a:ext cx="7848872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7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131</TotalTime>
  <Words>200</Words>
  <Application>Microsoft Office PowerPoint</Application>
  <PresentationFormat>Экран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Перспектива</vt:lpstr>
      <vt:lpstr>Погода.Климат.</vt:lpstr>
      <vt:lpstr>Наши задачи:</vt:lpstr>
      <vt:lpstr>Погода</vt:lpstr>
      <vt:lpstr>Атмосферное давление</vt:lpstr>
      <vt:lpstr>Климат</vt:lpstr>
      <vt:lpstr>Факторы, влияющие на климат:</vt:lpstr>
      <vt:lpstr>Мобильная метеорологическая станция (ММС)</vt:lpstr>
      <vt:lpstr>Презентация PowerPoint</vt:lpstr>
      <vt:lpstr>Презентация PowerPoint</vt:lpstr>
      <vt:lpstr>Презентация PowerPoint</vt:lpstr>
      <vt:lpstr>Барометр</vt:lpstr>
      <vt:lpstr>Осадкомер</vt:lpstr>
      <vt:lpstr>Флюгер</vt:lpstr>
      <vt:lpstr>Ваша метеостанция:</vt:lpstr>
      <vt:lpstr>Подумай  и ответь!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Погода.Климат.</dc:title>
  <dc:creator>ox</dc:creator>
  <cp:lastModifiedBy>ox</cp:lastModifiedBy>
  <cp:revision>9</cp:revision>
  <dcterms:created xsi:type="dcterms:W3CDTF">2012-03-19T20:03:49Z</dcterms:created>
  <dcterms:modified xsi:type="dcterms:W3CDTF">2012-03-20T06:50:06Z</dcterms:modified>
</cp:coreProperties>
</file>