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C07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C7F8C-ED66-48BC-A412-CEFBF7906D66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AFEB-C046-4A99-9DA5-D5A0BC909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AAFEB-C046-4A99-9DA5-D5A0BC90963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A6A817-A062-47B6-A383-3B7F0FFFEC65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E71184-2287-4FCD-B1AB-93827CFE6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5000636"/>
            <a:ext cx="2857520" cy="1371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Работу выполнила</a:t>
            </a:r>
          </a:p>
          <a:p>
            <a:r>
              <a:rPr lang="ru-RU" sz="1800" dirty="0" smtClean="0"/>
              <a:t>Ученица 6-б класса</a:t>
            </a:r>
          </a:p>
          <a:p>
            <a:r>
              <a:rPr lang="ru-RU" sz="1800" dirty="0" smtClean="0"/>
              <a:t>Соловьева Арина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здоровом теле здоровый дух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здоровья: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НЕЛЬЗЯ</a:t>
            </a:r>
          </a:p>
          <a:p>
            <a:r>
              <a:rPr lang="ru-RU" dirty="0" smtClean="0"/>
              <a:t>1.курить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2.пить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3.принимать наркотики</a:t>
            </a:r>
            <a:endParaRPr lang="ru-RU" dirty="0"/>
          </a:p>
        </p:txBody>
      </p:sp>
      <p:pic>
        <p:nvPicPr>
          <p:cNvPr id="4" name="Рисунок 3" descr="Курение и здоровый образ жизни не совместим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428736"/>
            <a:ext cx="23145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efaul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857496"/>
            <a:ext cx="2328860" cy="1478248"/>
          </a:xfrm>
          <a:prstGeom prst="rect">
            <a:avLst/>
          </a:prstGeom>
        </p:spPr>
      </p:pic>
      <p:pic>
        <p:nvPicPr>
          <p:cNvPr id="6" name="Рисунок 5" descr="pochemu-lyudi-nachinayut-prinimat-narkotiki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929198"/>
            <a:ext cx="2000264" cy="1620214"/>
          </a:xfrm>
          <a:prstGeom prst="rect">
            <a:avLst/>
          </a:prstGeom>
        </p:spPr>
      </p:pic>
      <p:sp>
        <p:nvSpPr>
          <p:cNvPr id="9" name="Умножение 8"/>
          <p:cNvSpPr/>
          <p:nvPr/>
        </p:nvSpPr>
        <p:spPr>
          <a:xfrm>
            <a:off x="5929322" y="2285992"/>
            <a:ext cx="2357454" cy="2500330"/>
          </a:xfrm>
          <a:prstGeom prst="mathMultiply">
            <a:avLst/>
          </a:prstGeom>
          <a:solidFill>
            <a:srgbClr val="FF0000">
              <a:alpha val="12941"/>
            </a:srgb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5857884" y="4643422"/>
            <a:ext cx="2071702" cy="2214578"/>
          </a:xfrm>
          <a:prstGeom prst="mathMultiply">
            <a:avLst/>
          </a:prstGeom>
          <a:solidFill>
            <a:srgbClr val="E31C07">
              <a:alpha val="20000"/>
            </a:srgb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Нужно:</a:t>
            </a:r>
          </a:p>
          <a:p>
            <a:r>
              <a:rPr lang="ru-RU" dirty="0" smtClean="0"/>
              <a:t>1. заниматься спортом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есть всегда свежие и полезные продукты</a:t>
            </a:r>
          </a:p>
        </p:txBody>
      </p:sp>
      <p:pic>
        <p:nvPicPr>
          <p:cNvPr id="5" name="Рисунок 4" descr="только натуральные продукты для здорового образа жизн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214554"/>
            <a:ext cx="264320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2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500306"/>
            <a:ext cx="4000500" cy="265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Следующий фактор на пути к </a:t>
            </a:r>
            <a:r>
              <a:rPr lang="ru-RU" b="1" dirty="0" smtClean="0"/>
              <a:t>здоровому образу жизни</a:t>
            </a:r>
            <a:r>
              <a:rPr lang="ru-RU" dirty="0" smtClean="0"/>
              <a:t> – экология. Экология – это и есть те самые «сторонние силы». Экология целиком и полностью зависит от человека и это отчасти правда. Отчасти – потому что человек хоть и влияет отрицательным образом на экологию, но, всё же, не все его действия портят экологическую обстановку.</a:t>
            </a:r>
          </a:p>
          <a:p>
            <a:r>
              <a:rPr lang="ru-RU" dirty="0" smtClean="0"/>
              <a:t>Чтобы иметь отменное здоровье, надо проживать в экологически чистом районе, где нет ни одного фактора загрязнения экологической обстановки. Очень важно, чтобы рядом не было больших заводов и фабрик, не велась добыча природных ресурсов (полезные ископаемые, такие как нефть, уголь…). Также необходимо удостовериться, что поблизости напрочь отсутствуют залежи радиоактивной руды, особенно в открытом состоянии.</a:t>
            </a:r>
          </a:p>
          <a:p>
            <a:r>
              <a:rPr lang="ru-RU" dirty="0" smtClean="0"/>
              <a:t>Радиация очень опасна для здоровья, даже если её показатели в норме. Норму эту никто точно определить не сможет, для этого необходимы дорогостоящие дозиметры. Их показания могут быть фальсифицированы явно или косвенно, на это также надо обращать 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Настроение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 что же ещё нам вредит? Плохое настроение. Плохое настроение может свести на нет любое начинание на пути к здоровому образу жизни.</a:t>
            </a:r>
          </a:p>
          <a:p>
            <a:r>
              <a:rPr lang="ru-RU" dirty="0" smtClean="0"/>
              <a:t>Старайтесь отслеживать все негативные эмоции, которые появляются у вас за день. Это трудно, но необходимо. Здоровый образ жизни базируется на исключительно положительных эмоциях, даже когда и веселится-то вроде бы нечему. Здоровыми людьми не бывают люди мрачные и злые, наоборот, у таких людей постоянно находятся всё новые и новые болячки. Болячки эти повергают ещё в большее уныние и так далее. Не поддавайтесь грусти и скорби, будьте людьми весёлыми и жизнерадостными – это очень важный шаг к здоровому образу жизни.</a:t>
            </a:r>
          </a:p>
          <a:p>
            <a:endParaRPr lang="ru-RU" dirty="0"/>
          </a:p>
        </p:txBody>
      </p:sp>
      <p:pic>
        <p:nvPicPr>
          <p:cNvPr id="4" name="Рисунок 3" descr="счастье как составляющее здорового образа жизн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6286544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428604"/>
            <a:ext cx="7772400" cy="6000792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/>
              <a:t>В здоровом теле здоровый дух – не даром древняя пословица дожила до наших дней в своём первозданном виде. Имея здоровый организм, человек начинает и мыслить здраво, он смотрит на жизнь совсем другими глазами и радуется жизни на всю катушку. Ему не страшна депрессия, его здоровый образ жизни просто не принимает ее в первооснове, человек весел и счастлив по определению – ведь он здоров!</a:t>
            </a:r>
          </a:p>
          <a:p>
            <a:r>
              <a:rPr lang="ru-RU" sz="5000" dirty="0" smtClean="0"/>
              <a:t>Жить полноценной жизнью без </a:t>
            </a:r>
            <a:r>
              <a:rPr lang="ru-RU" sz="5000" b="1" dirty="0" smtClean="0"/>
              <a:t>здоровья</a:t>
            </a:r>
            <a:r>
              <a:rPr lang="ru-RU" sz="5000" dirty="0" smtClean="0"/>
              <a:t> невозможно. Больной человек не может иметь счастливую семью, не может просто жить, как должен и мог бы. Для всего этого необходимо здоровье. И оно у вас будет, надо только захотеть этого и приложить некоторые усилия для овладения таким сказочным богатством, как </a:t>
            </a:r>
            <a:r>
              <a:rPr lang="ru-RU" sz="5000" b="1" dirty="0" smtClean="0"/>
              <a:t>ЗДОРОВЬЕ</a:t>
            </a:r>
            <a:r>
              <a:rPr lang="ru-RU" sz="5000" dirty="0" smtClean="0"/>
              <a:t>. Это каждому доступно в той или иной степени.</a:t>
            </a:r>
          </a:p>
          <a:p>
            <a:r>
              <a:rPr lang="ru-RU" sz="5000" dirty="0" smtClean="0"/>
              <a:t>Здоровый образ жизни – панацея от всех бед и неурядиц. Ведя его вы забудете раз и навсегда все те огорчения и перипетии, что встречались вам на вашем жизненном пути. Имея здоровье, вы раз и навсегда станете другим человеком и то, что вам не удавалось раньше, сейчас удастся с удивительной лёгкостью! Здоровье дорогого стоит!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YG-3PS-EX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8593" y="0"/>
            <a:ext cx="919259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494713" cy="164307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</TotalTime>
  <Words>235</Words>
  <Application>Microsoft Office PowerPoint</Application>
  <PresentationFormat>Экран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В здоровом теле здоровый дух</vt:lpstr>
      <vt:lpstr>Основы здоровья:</vt:lpstr>
      <vt:lpstr>Слайд 3</vt:lpstr>
      <vt:lpstr>Экология</vt:lpstr>
      <vt:lpstr>Настроение 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здоровом теле здоровый дух</dc:title>
  <dc:creator>Арина</dc:creator>
  <cp:lastModifiedBy>Арина</cp:lastModifiedBy>
  <cp:revision>8</cp:revision>
  <dcterms:created xsi:type="dcterms:W3CDTF">2012-12-12T16:16:56Z</dcterms:created>
  <dcterms:modified xsi:type="dcterms:W3CDTF">2013-04-11T17:57:18Z</dcterms:modified>
</cp:coreProperties>
</file>