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2EB7-EF0F-4437-A4F0-4B21D66BA7BC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FD461-B50F-4243-BC77-20A395EA4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928802"/>
            <a:ext cx="62151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Славянские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Куклы-обереги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521495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Автор и составитель:</a:t>
            </a:r>
          </a:p>
          <a:p>
            <a:pPr algn="r"/>
            <a:r>
              <a:rPr lang="ru-RU" b="1" dirty="0" smtClean="0"/>
              <a:t>Ефремова С.А.</a:t>
            </a:r>
          </a:p>
          <a:p>
            <a:pPr algn="r"/>
            <a:r>
              <a:rPr lang="ru-RU" b="1" dirty="0" smtClean="0"/>
              <a:t>ГБОУ СОШ №439 ДО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того, чтобы в дом всегда приходили хорошие и радостные новости, делались куклы "колокольчики" и развешивались по нескольку штучек сразу.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766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Колокольчик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0-kolokolchik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2673352" cy="20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pribaikal.ru/fileadmin/Images/Unions/FolkMasters/Kukla/folk-doll-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643314"/>
            <a:ext cx="227551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Кукла "день-ночь" берегла ночной покой сна и дарила дневную радость и энергию. Также эта куколка несла и философский смысл бытия - нужны и день и ночь, и дождь и солнце, и зима и лето, и </a:t>
            </a:r>
            <a:r>
              <a:rPr lang="ru-RU" dirty="0" err="1" smtClean="0"/>
              <a:t>белобог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чернобог</a:t>
            </a:r>
            <a:r>
              <a:rPr lang="ru-RU" dirty="0" smtClean="0"/>
              <a:t> - всё нужно для чего-то, любить нужно всё.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85728"/>
            <a:ext cx="3846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и ночь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0-den-i-noch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054355" cy="229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igrushki-myagki.at.ua/_ph/10/423614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14752"/>
            <a:ext cx="1547808" cy="274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571744"/>
            <a:ext cx="70053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Правила изготовления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кукол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Куколки-берегини</a:t>
            </a:r>
            <a:r>
              <a:rPr lang="ru-RU" dirty="0" smtClean="0"/>
              <a:t> всегда делались с белым лицом – для того, чтобы через эту куколку нельзя было перенести злые мысли и поступки на её владельца или владелицу, а также белый цвет образно выражал одухотворение и чистоту помыслов хозяев.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Куклы-берегини</a:t>
            </a:r>
            <a:r>
              <a:rPr lang="ru-RU" dirty="0" smtClean="0"/>
              <a:t> всегда  делались без применения иголок, ножниц, ножей, клея и так далее, чтобы тем самым не нанести вред тем, чьё здоровье и блага будут они потом хранить.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Ниточки обрывались руками или перекусывались зубами, а если что и надо было обрезать, то сперва резали, а потом уже прикладывали к куколке.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Самым важным при изготовлении куколок была не сама техника, а именно образы, которые вкладывались в этот процесс.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Если  делали </a:t>
            </a:r>
            <a:r>
              <a:rPr lang="ru-RU" dirty="0" err="1" smtClean="0"/>
              <a:t>берегиню</a:t>
            </a:r>
            <a:r>
              <a:rPr lang="ru-RU" dirty="0" smtClean="0"/>
              <a:t> кому-то другому, то сперва должны были проникнуться образом будущего владельца, пожелать ему или ей добра и всех благ, а потом уже приступать к работе.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dirty="0" smtClean="0"/>
              <a:t>Если в процессе работы над куколкой что-то не ладилось - нитка не там оборвётся вдруг, или никак ровно не получается расправить какую-нибудь складку - значит говорили: "несчастье на куколку придёт, а меня (или имя того, кому делался оберег) обойдёт".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733930"/>
            <a:ext cx="3686172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Славянскими куклами-оберегами не только украшали интерьер или в детстве играли, они всегда были очень </a:t>
            </a:r>
            <a:r>
              <a:rPr lang="ru-RU" dirty="0" smtClean="0"/>
              <a:t>сильными </a:t>
            </a:r>
            <a:r>
              <a:rPr lang="ru-RU" dirty="0"/>
              <a:t>помощницами в быту, в социальной и личной жизни наших с вами предков.</a:t>
            </a:r>
          </a:p>
        </p:txBody>
      </p:sp>
      <p:pic>
        <p:nvPicPr>
          <p:cNvPr id="4" name="Picture 9" descr="museum_039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236" y="1285860"/>
            <a:ext cx="3286260" cy="437938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4043362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Куколки делались по случаю народных праздников,   в качестве подарков или обрядовых символов для отмечания семейных событий</a:t>
            </a:r>
            <a:r>
              <a:rPr lang="ru-RU" dirty="0" smtClean="0"/>
              <a:t>, </a:t>
            </a:r>
            <a:r>
              <a:rPr lang="ru-RU" dirty="0"/>
              <a:t>а также просто изготавливались в качестве спутниц-хранительниц спокойствия, здоровья, достатка, любви. </a:t>
            </a:r>
          </a:p>
        </p:txBody>
      </p:sp>
      <p:pic>
        <p:nvPicPr>
          <p:cNvPr id="4" name="Picture 6" descr="80480683_2977273_255d901af999_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3" y="1142984"/>
            <a:ext cx="3511157" cy="468154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ru-RU" dirty="0" smtClean="0"/>
              <a:t>Кукла-оберег </a:t>
            </a:r>
            <a:r>
              <a:rPr lang="ru-RU" dirty="0" err="1" smtClean="0"/>
              <a:t>Домовушка</a:t>
            </a:r>
            <a:r>
              <a:rPr lang="ru-RU" dirty="0" smtClean="0"/>
              <a:t> служит для защиты Вашего дома от различных неприятностей, а также она помогает в самом доме, так как сидит на "мешочке счастья", в который вложены различные предметы для ведения домашнего хозяйства: монетка - чтобы деньги всегда водились, </a:t>
            </a:r>
            <a:r>
              <a:rPr lang="ru-RU" dirty="0" err="1" smtClean="0"/>
              <a:t>фасолина</a:t>
            </a:r>
            <a:r>
              <a:rPr lang="ru-RU" dirty="0" smtClean="0"/>
              <a:t> - чтобы еды было вдоволь и целебные травки - чтобы здоровья хватало.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66"/>
            <a:ext cx="3756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Домовушка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zz-domovushka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00570"/>
            <a:ext cx="257176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g-fotki.yandex.ru/get/5111/auntietata.0/0_51e4e_bf308d80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222856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/>
              <a:t>Если в семье случалось доброе событие – </a:t>
            </a:r>
            <a:r>
              <a:rPr lang="ru-RU" sz="4500" dirty="0" smtClean="0"/>
              <a:t>свадьба, </a:t>
            </a:r>
            <a:r>
              <a:rPr lang="ru-RU" sz="4500" dirty="0"/>
              <a:t>то наши предки обязательно делали куколок </a:t>
            </a:r>
            <a:r>
              <a:rPr lang="ru-RU" sz="4500" dirty="0" smtClean="0"/>
              <a:t>– специальная </a:t>
            </a:r>
            <a:r>
              <a:rPr lang="ru-RU" sz="4500" dirty="0"/>
              <a:t>куколка для молодожёнов «неразлучники» помогала сохранять цельность единства новой семьи. Секрет настоящих неразлучников в том, что они делались из одного неделимого квадрата ткани с общей ручкой, и при изготовлении красная нить судьбы ни разу не обрывалась - тогда по поверью семья никогда не разрушится - у них общая основа и общая </a:t>
            </a:r>
            <a:r>
              <a:rPr lang="ru-RU" sz="4500" dirty="0" err="1"/>
              <a:t>судьа</a:t>
            </a:r>
            <a:r>
              <a:rPr lang="ru-RU" sz="4500" dirty="0"/>
              <a:t>. Только когда появлялся ребёночек, привязывалась отдельная петелька. Неразлучников иногда наряжали в красивые праздничные одежды.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357166"/>
            <a:ext cx="4570483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Неразлучники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0-nerazluchniki_01-osn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82314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0-nerazluchniki_02-gotov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071942"/>
            <a:ext cx="2816228" cy="211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4"/>
            <a:ext cx="8258204" cy="20717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На свадьбе повивальная бабка или взрослая родственница сажала на колени невесте куклу "</a:t>
            </a:r>
            <a:r>
              <a:rPr lang="ru-RU" dirty="0" err="1"/>
              <a:t>пеленашку</a:t>
            </a:r>
            <a:r>
              <a:rPr lang="ru-RU" dirty="0"/>
              <a:t>", чтобы обезопасить будущего ребёночка даже ещё до </a:t>
            </a:r>
            <a:r>
              <a:rPr lang="ru-RU" dirty="0" smtClean="0"/>
              <a:t>зачатия. </a:t>
            </a:r>
            <a:r>
              <a:rPr lang="ru-RU" dirty="0"/>
              <a:t>Также </a:t>
            </a:r>
            <a:r>
              <a:rPr lang="ru-RU" dirty="0" err="1"/>
              <a:t>пеленашка</a:t>
            </a:r>
            <a:r>
              <a:rPr lang="ru-RU" dirty="0"/>
              <a:t> "согревала постельку" ещё до рождения ребёнка, и служила первой игрушкой и оберегом для малыша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28604"/>
            <a:ext cx="401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Пеленашка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6" descr="2klassy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1714488"/>
            <a:ext cx="3328170" cy="2143140"/>
          </a:xfrm>
          <a:prstGeom prst="rect">
            <a:avLst/>
          </a:prstGeom>
          <a:noFill/>
          <a:ln/>
          <a:scene3d>
            <a:camera prst="perspectiveRight"/>
            <a:lightRig rig="threePt" dir="t"/>
          </a:scene3d>
        </p:spPr>
      </p:pic>
      <p:pic>
        <p:nvPicPr>
          <p:cNvPr id="6" name="Picture 17" descr="p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714488"/>
            <a:ext cx="3057520" cy="2293140"/>
          </a:xfrm>
          <a:prstGeom prst="rect">
            <a:avLst/>
          </a:prstGeom>
          <a:noFill/>
          <a:ln/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Кукла "</a:t>
            </a:r>
            <a:r>
              <a:rPr lang="ru-RU" dirty="0" err="1"/>
              <a:t>кувадка</a:t>
            </a:r>
            <a:r>
              <a:rPr lang="ru-RU" dirty="0"/>
              <a:t>" непосредственно участвовала в </a:t>
            </a:r>
            <a:r>
              <a:rPr lang="ru-RU" dirty="0" smtClean="0"/>
              <a:t>родах,  </a:t>
            </a:r>
            <a:r>
              <a:rPr lang="ru-RU" dirty="0"/>
              <a:t>служила оберегом для отвода тёмных сил от настоящего ребёнка. Придут злые духи и в куколку вселятся, а ребёнка не заметят. После родов </a:t>
            </a:r>
            <a:r>
              <a:rPr lang="ru-RU" dirty="0" err="1"/>
              <a:t>кувадки</a:t>
            </a:r>
            <a:r>
              <a:rPr lang="ru-RU" dirty="0"/>
              <a:t> сжигались. Если такой обряд не производился, то </a:t>
            </a:r>
            <a:r>
              <a:rPr lang="ru-RU" dirty="0" err="1"/>
              <a:t>кувадки</a:t>
            </a:r>
            <a:r>
              <a:rPr lang="ru-RU" dirty="0"/>
              <a:t> просто связывались и служили яркой игрушкой для малыша.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57166"/>
            <a:ext cx="264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Кувадка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0-kuvadka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2863853" cy="214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nicolas-tavda.ru/doc/uploaded/2010-03-17_1108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20383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Чтобы в доме царило здоровье, чтобы ничто не могло ему повредить, делалась "кубышка" - красивая куколка, сидящая на мешке с целебными ароматными травами. Если кто-то заболевал, то мешочек тёрли пальцами, проходя с ним по всему дому, а потом кубышку клали к больному в постель, чтобы дух болезни испугался и исчез.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85728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Кубышка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00-kubishka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3095647" cy="23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navseruki.perm.ru/data/39/1604_kukla-obereg-kubishka-travnits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2709854" cy="268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Для маленького ребёнка обязательно делали маленький оберег "зайку". Если нужно было оставить ребёнка одного, то, чтобы ему не было грустно или страшно, на пальчик ему надевали зайку, и ребёнок уже не оставался один - он был с оберегом, другом и игрушкой в одном лице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428604"/>
            <a:ext cx="191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Зайка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0-zayka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&amp;Zcy;&amp;acy;&amp;jcy;&amp;chcy;&amp;icy;&amp;kcy; &amp;ncy;&amp;acy; &amp;pcy;&amp;acy;&amp;lcy;&amp;softcy;&amp;ch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2562225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570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</dc:creator>
  <cp:lastModifiedBy>user</cp:lastModifiedBy>
  <cp:revision>29</cp:revision>
  <dcterms:created xsi:type="dcterms:W3CDTF">2013-11-11T13:06:06Z</dcterms:created>
  <dcterms:modified xsi:type="dcterms:W3CDTF">2014-12-09T09:50:14Z</dcterms:modified>
</cp:coreProperties>
</file>