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4" r:id="rId4"/>
    <p:sldId id="257" r:id="rId5"/>
    <p:sldId id="258" r:id="rId6"/>
    <p:sldId id="266" r:id="rId7"/>
    <p:sldId id="265" r:id="rId8"/>
    <p:sldId id="269" r:id="rId9"/>
    <p:sldId id="270" r:id="rId10"/>
    <p:sldId id="273" r:id="rId11"/>
    <p:sldId id="259" r:id="rId12"/>
    <p:sldId id="260" r:id="rId13"/>
    <p:sldId id="267" r:id="rId14"/>
    <p:sldId id="268" r:id="rId15"/>
    <p:sldId id="278" r:id="rId16"/>
    <p:sldId id="262" r:id="rId17"/>
    <p:sldId id="275" r:id="rId18"/>
    <p:sldId id="261" r:id="rId19"/>
    <p:sldId id="263" r:id="rId20"/>
    <p:sldId id="277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B3874-56BA-4521-AD2C-239A0CDA6641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577A-BB08-4FF9-BCC8-D5D9D48A8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i="1" dirty="0" smtClean="0"/>
              <a:t>Жабы.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14950"/>
            <a:ext cx="8329642" cy="9112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Рогатка                          Зеленая жаба</a:t>
            </a:r>
            <a:endParaRPr lang="ru-RU" dirty="0"/>
          </a:p>
        </p:txBody>
      </p:sp>
      <p:pic>
        <p:nvPicPr>
          <p:cNvPr id="1026" name="Picture 2" descr="C:\Documents and Settings\Трефилова Ольга Алек\Рабочий стол\земноводные\зеленая жаб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486" y="1484784"/>
            <a:ext cx="4652824" cy="3024336"/>
          </a:xfrm>
          <a:prstGeom prst="rect">
            <a:avLst/>
          </a:prstGeom>
          <a:noFill/>
        </p:spPr>
      </p:pic>
      <p:pic>
        <p:nvPicPr>
          <p:cNvPr id="1027" name="Picture 3" descr="C:\Documents and Settings\Трефилова Ольга Алек\Рабочий стол\земноводные\рога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4375799" cy="330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i="1" dirty="0" smtClean="0"/>
              <a:t>Жаба-ага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Обитает в Южной Америке. Длина тела до 25см.</a:t>
            </a:r>
            <a:endParaRPr lang="ru-RU" dirty="0"/>
          </a:p>
        </p:txBody>
      </p:sp>
      <p:pic>
        <p:nvPicPr>
          <p:cNvPr id="4098" name="Picture 2" descr="H:\земноводные\жаба-а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662757"/>
            <a:ext cx="5857916" cy="3905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i="1" dirty="0" smtClean="0"/>
              <a:t>Квакши</a:t>
            </a:r>
            <a:endParaRPr lang="ru-RU" b="1" i="1" dirty="0"/>
          </a:p>
        </p:txBody>
      </p:sp>
      <p:pic>
        <p:nvPicPr>
          <p:cNvPr id="5122" name="Picture 2" descr="H:\земноводные\квак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8618" y="2428868"/>
            <a:ext cx="5388223" cy="41852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Древесные лягушки. </a:t>
            </a:r>
          </a:p>
          <a:p>
            <a:pPr>
              <a:buNone/>
            </a:pPr>
            <a:r>
              <a:rPr lang="ru-RU" dirty="0" smtClean="0"/>
              <a:t>На кончиках </a:t>
            </a:r>
          </a:p>
          <a:p>
            <a:pPr>
              <a:buNone/>
            </a:pPr>
            <a:r>
              <a:rPr lang="ru-RU" dirty="0" smtClean="0"/>
              <a:t>пальцев</a:t>
            </a:r>
          </a:p>
          <a:p>
            <a:pPr>
              <a:buNone/>
            </a:pPr>
            <a:r>
              <a:rPr lang="ru-RU" dirty="0" smtClean="0"/>
              <a:t>особые </a:t>
            </a:r>
          </a:p>
          <a:p>
            <a:pPr>
              <a:buNone/>
            </a:pPr>
            <a:r>
              <a:rPr lang="ru-RU" dirty="0" smtClean="0"/>
              <a:t>присоски.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Исполинская саламандра.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Самое большое земноводное: вес-65кг., </a:t>
            </a:r>
          </a:p>
          <a:p>
            <a:pPr>
              <a:buNone/>
            </a:pPr>
            <a:r>
              <a:rPr lang="ru-RU" dirty="0" smtClean="0"/>
              <a:t>длина тела до 2м. Обитает в Японии и Китае.</a:t>
            </a:r>
            <a:endParaRPr lang="ru-RU" dirty="0"/>
          </a:p>
        </p:txBody>
      </p:sp>
      <p:pic>
        <p:nvPicPr>
          <p:cNvPr id="3074" name="Picture 2" descr="H:\земноводные\исполинская саламандр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14620"/>
            <a:ext cx="5072097" cy="401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215370" cy="93978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dirty="0" err="1" smtClean="0"/>
              <a:t>Червяга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H:\земноводные\червя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47149"/>
            <a:ext cx="8218511" cy="56108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3"/>
            <a:ext cx="5357850" cy="642941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 smtClean="0"/>
              <a:t>Обитает в тропических лесах.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Многообразие земноводных.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Лягушки: самая крупная(лягушка-голиаф).</a:t>
            </a:r>
          </a:p>
          <a:p>
            <a:pPr>
              <a:buNone/>
            </a:pPr>
            <a:r>
              <a:rPr lang="ru-RU" dirty="0" smtClean="0"/>
              <a:t>                      самая маленькая(</a:t>
            </a:r>
            <a:r>
              <a:rPr lang="ru-RU" dirty="0" err="1" smtClean="0"/>
              <a:t>филлобус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Жабы: самая большая(жаба-ага).</a:t>
            </a:r>
          </a:p>
          <a:p>
            <a:pPr>
              <a:buNone/>
            </a:pPr>
            <a:r>
              <a:rPr lang="ru-RU" dirty="0" smtClean="0"/>
              <a:t>                 необычная(лягушка-помидор).</a:t>
            </a:r>
          </a:p>
          <a:p>
            <a:r>
              <a:rPr lang="ru-RU" dirty="0" smtClean="0"/>
              <a:t>Хвостатые: исполинская саламандра.</a:t>
            </a:r>
          </a:p>
          <a:p>
            <a:r>
              <a:rPr lang="ru-RU" dirty="0" smtClean="0"/>
              <a:t>Безногие: </a:t>
            </a:r>
            <a:r>
              <a:rPr lang="ru-RU" dirty="0" err="1" smtClean="0"/>
              <a:t>червяга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i="1" dirty="0" smtClean="0"/>
              <a:t>Значение земноводных.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Уничтожают большое количество комаров и мошек;</a:t>
            </a:r>
          </a:p>
          <a:p>
            <a:r>
              <a:rPr lang="ru-RU" dirty="0" smtClean="0"/>
              <a:t>Лягушками питаются различные животные: цапли, щуки, змеи, мелкие хищники и др.</a:t>
            </a:r>
          </a:p>
          <a:p>
            <a:r>
              <a:rPr lang="ru-RU" dirty="0" smtClean="0"/>
              <a:t>Жабы уничтожают вредителей культурных растений, особенно голых слизней и улиток.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Трефилова Ольга Алек\Рабочий стол\земноводные\Л2.jpg"/>
          <p:cNvPicPr>
            <a:picLocks noGrp="1"/>
          </p:cNvPicPr>
          <p:nvPr>
            <p:ph idx="1"/>
          </p:nvPr>
        </p:nvPicPr>
        <p:blipFill>
          <a:blip r:embed="rId2" cstate="print">
            <a:lum bright="-27000" contrast="14000"/>
          </a:blip>
          <a:srcRect/>
          <a:stretch>
            <a:fillRect/>
          </a:stretch>
        </p:blipFill>
        <p:spPr bwMode="auto">
          <a:xfrm>
            <a:off x="285720" y="500042"/>
            <a:ext cx="85725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i="1" dirty="0" smtClean="0"/>
              <a:t>Охрана земноводных.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4614881"/>
          </a:xfrm>
          <a:solidFill>
            <a:srgbClr val="FF0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33</a:t>
            </a:r>
            <a:r>
              <a:rPr lang="ru-RU" dirty="0" smtClean="0"/>
              <a:t> вида занесены в Красную книгу.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9</a:t>
            </a:r>
            <a:r>
              <a:rPr lang="ru-RU" dirty="0" smtClean="0"/>
              <a:t> видов занесены в Красную книгу России.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2 вида занесены в Красную книгу Кировской области: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 сибирский </a:t>
            </a:r>
            <a:r>
              <a:rPr lang="ru-RU" b="1" dirty="0" err="1" smtClean="0"/>
              <a:t>углозуб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/>
              <a:t>  </a:t>
            </a:r>
            <a:r>
              <a:rPr lang="ru-RU" b="1" dirty="0" err="1" smtClean="0"/>
              <a:t>краснобрюхая</a:t>
            </a:r>
            <a:r>
              <a:rPr lang="ru-RU" b="1" dirty="0" smtClean="0"/>
              <a:t> жерлянка                        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01090" cy="492922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1.</a:t>
            </a:r>
            <a:r>
              <a:rPr lang="ru-RU" dirty="0" smtClean="0"/>
              <a:t>     </a:t>
            </a:r>
            <a:r>
              <a:rPr lang="ru-RU" sz="4400" dirty="0" smtClean="0"/>
              <a:t>Лягушка       жаба         тритон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2.</a:t>
            </a:r>
            <a:r>
              <a:rPr lang="ru-RU" dirty="0" smtClean="0"/>
              <a:t>   </a:t>
            </a:r>
            <a:r>
              <a:rPr lang="ru-RU" sz="4000" dirty="0" smtClean="0"/>
              <a:t>Саламандра    </a:t>
            </a:r>
            <a:r>
              <a:rPr lang="ru-RU" sz="4000" dirty="0" err="1" smtClean="0"/>
              <a:t>червяга</a:t>
            </a:r>
            <a:r>
              <a:rPr lang="ru-RU" sz="4000" dirty="0" smtClean="0"/>
              <a:t>      лягушка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pic>
        <p:nvPicPr>
          <p:cNvPr id="11266" name="Picture 2" descr="H:\земноводные\пип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714752"/>
            <a:ext cx="4602410" cy="2928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земноводные\много лягу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30618"/>
            <a:ext cx="8072494" cy="49037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57167"/>
            <a:ext cx="8101042" cy="135732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800" b="1" i="1" dirty="0" smtClean="0"/>
              <a:t>Многообразие земноводных.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071966" cy="868346"/>
          </a:xfrm>
        </p:spPr>
        <p:txBody>
          <a:bodyPr>
            <a:normAutofit/>
          </a:bodyPr>
          <a:lstStyle/>
          <a:p>
            <a:r>
              <a:rPr lang="ru-RU" dirty="0" err="1" smtClean="0"/>
              <a:t>Голубая</a:t>
            </a:r>
            <a:r>
              <a:rPr lang="ru-RU" dirty="0" smtClean="0"/>
              <a:t> квакша.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Лягушка кушает</a:t>
            </a:r>
          </a:p>
          <a:p>
            <a:pPr>
              <a:buNone/>
            </a:pPr>
            <a:r>
              <a:rPr lang="ru-RU" dirty="0" smtClean="0"/>
              <a:t> кузнеца.</a:t>
            </a:r>
            <a:endParaRPr lang="ru-RU" dirty="0"/>
          </a:p>
        </p:txBody>
      </p:sp>
      <p:pic>
        <p:nvPicPr>
          <p:cNvPr id="1026" name="Picture 2" descr="H:\земноводные\голубая квак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4206"/>
            <a:ext cx="4256093" cy="6178199"/>
          </a:xfrm>
          <a:prstGeom prst="rect">
            <a:avLst/>
          </a:prstGeom>
          <a:noFill/>
        </p:spPr>
      </p:pic>
      <p:pic>
        <p:nvPicPr>
          <p:cNvPr id="1027" name="Picture 3" descr="H:\земноводные\лягушка кушает кузне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4422608" cy="3573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86808" cy="2786058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Отгадай загадку: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>в черном ящике 2предмета, </a:t>
            </a: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которые изобрел человек, наблюдая за земноводными и один предмет, обладающий свойством подсмотренным у представителей</a:t>
            </a:r>
            <a:b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земноводных.</a:t>
            </a:r>
            <a:endParaRPr lang="ru-RU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786058"/>
            <a:ext cx="2643206" cy="371477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   Дом. зад. 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    стр. 79-81.</a:t>
            </a:r>
          </a:p>
        </p:txBody>
      </p:sp>
      <p:pic>
        <p:nvPicPr>
          <p:cNvPr id="1026" name="Picture 2" descr="H:\земноводные\ан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86058"/>
            <a:ext cx="5662769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Documents and Settings\Трефилова Ольга Алек\Рабочий стол\земноводные\Л1.jpg"/>
          <p:cNvPicPr>
            <a:picLocks noGrp="1"/>
          </p:cNvPicPr>
          <p:nvPr>
            <p:ph idx="1"/>
          </p:nvPr>
        </p:nvPicPr>
        <p:blipFill>
          <a:blip r:embed="rId2" cstate="print">
            <a:lum bright="-21000" contrast="19000"/>
          </a:blip>
          <a:srcRect/>
          <a:stretch>
            <a:fillRect/>
          </a:stretch>
        </p:blipFill>
        <p:spPr bwMode="auto">
          <a:xfrm>
            <a:off x="285720" y="357166"/>
            <a:ext cx="864396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4800" b="1" i="1" dirty="0" smtClean="0"/>
              <a:t>Многообразие земноводных.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/>
              <a:t>Бесхвостые </a:t>
            </a:r>
            <a:r>
              <a:rPr lang="ru-RU" b="1" i="1" dirty="0" smtClean="0"/>
              <a:t>       </a:t>
            </a:r>
            <a:r>
              <a:rPr lang="ru-RU" b="1" i="1" u="sng" dirty="0" smtClean="0"/>
              <a:t>Хвостатые </a:t>
            </a:r>
            <a:r>
              <a:rPr lang="ru-RU" b="1" i="1" dirty="0" smtClean="0"/>
              <a:t>          </a:t>
            </a:r>
            <a:r>
              <a:rPr lang="ru-RU" b="1" i="1" u="sng" dirty="0" smtClean="0"/>
              <a:t> </a:t>
            </a:r>
            <a:r>
              <a:rPr lang="ru-RU" b="1" i="1" u="sng" dirty="0"/>
              <a:t>Б</a:t>
            </a:r>
            <a:r>
              <a:rPr lang="ru-RU" b="1" i="1" u="sng" dirty="0" smtClean="0"/>
              <a:t>езногие</a:t>
            </a:r>
          </a:p>
          <a:p>
            <a:pPr>
              <a:buNone/>
            </a:pPr>
            <a:r>
              <a:rPr lang="ru-RU" dirty="0" smtClean="0"/>
              <a:t>   Лягушки             Тритоны                  </a:t>
            </a:r>
            <a:r>
              <a:rPr lang="ru-RU" dirty="0" err="1"/>
              <a:t>Ч</a:t>
            </a:r>
            <a:r>
              <a:rPr lang="ru-RU" dirty="0" err="1" smtClean="0"/>
              <a:t>ервяги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Жабы                  Саламандры</a:t>
            </a:r>
          </a:p>
          <a:p>
            <a:pPr>
              <a:buNone/>
            </a:pPr>
            <a:r>
              <a:rPr lang="ru-RU" dirty="0" smtClean="0"/>
              <a:t>   Квакши</a:t>
            </a:r>
          </a:p>
          <a:p>
            <a:pPr>
              <a:buNone/>
            </a:pPr>
            <a:r>
              <a:rPr lang="ru-RU" dirty="0" smtClean="0"/>
              <a:t>   Жерлянки</a:t>
            </a:r>
            <a:endParaRPr lang="ru-RU" dirty="0"/>
          </a:p>
        </p:txBody>
      </p:sp>
      <p:pic>
        <p:nvPicPr>
          <p:cNvPr id="7170" name="Picture 2" descr="H:\земноводные\веслоногая ляг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2571750" cy="1928813"/>
          </a:xfrm>
          <a:prstGeom prst="rect">
            <a:avLst/>
          </a:prstGeom>
          <a:noFill/>
        </p:spPr>
      </p:pic>
      <p:pic>
        <p:nvPicPr>
          <p:cNvPr id="7171" name="Picture 3" descr="H:\земноводные\огненная саламанд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43315"/>
            <a:ext cx="2601559" cy="1947274"/>
          </a:xfrm>
          <a:prstGeom prst="rect">
            <a:avLst/>
          </a:prstGeom>
          <a:noFill/>
        </p:spPr>
      </p:pic>
      <p:pic>
        <p:nvPicPr>
          <p:cNvPr id="7172" name="Picture 4" descr="H:\земноводные\червя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143249"/>
            <a:ext cx="2296142" cy="1581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78581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i="1" dirty="0" smtClean="0"/>
              <a:t>Лягушки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Лягушка – голиаф.</a:t>
            </a:r>
          </a:p>
          <a:p>
            <a:pPr>
              <a:buNone/>
            </a:pPr>
            <a:r>
              <a:rPr lang="ru-RU" dirty="0" smtClean="0"/>
              <a:t>(самая крупная,</a:t>
            </a:r>
            <a:r>
              <a:rPr lang="en-US" dirty="0" smtClean="0"/>
              <a:t> </a:t>
            </a:r>
            <a:r>
              <a:rPr lang="ru-RU" dirty="0" smtClean="0"/>
              <a:t>длина </a:t>
            </a:r>
          </a:p>
          <a:p>
            <a:pPr>
              <a:buNone/>
            </a:pPr>
            <a:r>
              <a:rPr lang="ru-RU" dirty="0" smtClean="0"/>
              <a:t>тела до 33см., вес до 5кг.)</a:t>
            </a:r>
            <a:endParaRPr lang="ru-RU" dirty="0"/>
          </a:p>
        </p:txBody>
      </p:sp>
      <p:pic>
        <p:nvPicPr>
          <p:cNvPr id="2050" name="Picture 2" descr="H:\земноводные\лягушка голиаф с челове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146354"/>
            <a:ext cx="3429002" cy="5116554"/>
          </a:xfrm>
          <a:prstGeom prst="rect">
            <a:avLst/>
          </a:prstGeom>
          <a:noFill/>
        </p:spPr>
      </p:pic>
      <p:pic>
        <p:nvPicPr>
          <p:cNvPr id="4" name="Picture 2" descr="H:\земноводные\лягушка голиа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4550106" cy="2892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5572164" cy="939784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Лягушка – бык.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5500702"/>
            <a:ext cx="6900882" cy="1000132"/>
          </a:xfrm>
        </p:spPr>
        <p:txBody>
          <a:bodyPr/>
          <a:lstStyle/>
          <a:p>
            <a:r>
              <a:rPr lang="ru-RU" dirty="0" smtClean="0"/>
              <a:t>Длина тела до 25см.</a:t>
            </a:r>
            <a:endParaRPr lang="ru-RU" dirty="0"/>
          </a:p>
        </p:txBody>
      </p:sp>
      <p:pic>
        <p:nvPicPr>
          <p:cNvPr id="1026" name="Picture 2" descr="H:\земноводные\лягушка-бык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5724637" cy="3816424"/>
          </a:xfrm>
          <a:prstGeom prst="rect">
            <a:avLst/>
          </a:prstGeom>
          <a:noFill/>
        </p:spPr>
      </p:pic>
      <p:pic>
        <p:nvPicPr>
          <p:cNvPr id="4" name="Picture 2" descr="C:\Documents and Settings\Трефилова Ольга Алек\Рабочий стол\лягушка бы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8836" y="1052735"/>
            <a:ext cx="5533844" cy="4392489"/>
          </a:xfrm>
          <a:prstGeom prst="rect">
            <a:avLst/>
          </a:prstGeom>
          <a:noFill/>
        </p:spPr>
      </p:pic>
      <p:pic>
        <p:nvPicPr>
          <p:cNvPr id="1027" name="Picture 3" descr="C:\Documents and Settings\Трефилова Ольга Алек\Рабочий стол\лягушка бы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85674"/>
            <a:ext cx="6912768" cy="5317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715304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Лягушка – помидор.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7686700" cy="507209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Красная окраска.</a:t>
            </a:r>
            <a:endParaRPr lang="ru-RU" dirty="0"/>
          </a:p>
        </p:txBody>
      </p:sp>
      <p:pic>
        <p:nvPicPr>
          <p:cNvPr id="3074" name="Picture 2" descr="H:\земноводные\лягушка-помид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6705610" cy="4478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Самая маленькая лягушка.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Филлобус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sz="2400" dirty="0" smtClean="0"/>
              <a:t>     Длина тела</a:t>
            </a:r>
          </a:p>
          <a:p>
            <a:pPr>
              <a:buNone/>
            </a:pPr>
            <a:r>
              <a:rPr lang="ru-RU" sz="2400" dirty="0" smtClean="0"/>
              <a:t>     около 1см.</a:t>
            </a:r>
            <a:endParaRPr lang="ru-RU" sz="2400" dirty="0"/>
          </a:p>
        </p:txBody>
      </p:sp>
      <p:pic>
        <p:nvPicPr>
          <p:cNvPr id="8194" name="Picture 2" descr="H:\земноводные\маленькая ляг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320" y="1714488"/>
            <a:ext cx="6004490" cy="4791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err="1" smtClean="0"/>
              <a:t>Листолазы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Очень ядовиты.</a:t>
            </a:r>
            <a:endParaRPr lang="ru-RU" dirty="0"/>
          </a:p>
        </p:txBody>
      </p:sp>
      <p:pic>
        <p:nvPicPr>
          <p:cNvPr id="9218" name="Picture 2" descr="H:\земноводные\древесная лягк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285859"/>
            <a:ext cx="4932363" cy="3512519"/>
          </a:xfrm>
          <a:prstGeom prst="rect">
            <a:avLst/>
          </a:prstGeom>
          <a:noFill/>
        </p:spPr>
      </p:pic>
      <p:pic>
        <p:nvPicPr>
          <p:cNvPr id="9219" name="Picture 3" descr="H:\земноводные\красная ляг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4370388" cy="3098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288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Многообразие земноводных.</vt:lpstr>
      <vt:lpstr>Слайд 3</vt:lpstr>
      <vt:lpstr>Многообразие земноводных.</vt:lpstr>
      <vt:lpstr>Лягушки</vt:lpstr>
      <vt:lpstr>Лягушка – бык.</vt:lpstr>
      <vt:lpstr>Лягушка – помидор.</vt:lpstr>
      <vt:lpstr>Самая маленькая лягушка.</vt:lpstr>
      <vt:lpstr>Листолазы.</vt:lpstr>
      <vt:lpstr>Жабы.</vt:lpstr>
      <vt:lpstr>Жаба-ага</vt:lpstr>
      <vt:lpstr>Квакши</vt:lpstr>
      <vt:lpstr>Исполинская саламандра.</vt:lpstr>
      <vt:lpstr>Червяга.</vt:lpstr>
      <vt:lpstr>Многообразие земноводных.</vt:lpstr>
      <vt:lpstr>Значение земноводных.</vt:lpstr>
      <vt:lpstr>Слайд 17</vt:lpstr>
      <vt:lpstr>Охрана земноводных.</vt:lpstr>
      <vt:lpstr>Кто лишний?</vt:lpstr>
      <vt:lpstr>Голубая квакша.</vt:lpstr>
      <vt:lpstr>Отгадай загадку: в черном ящике 2предмета, которые изобрел человек, наблюдая за земноводными и один предмет, обладающий свойством подсмотренным у представителей земноводных.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Многообразие земноводных.</dc:title>
  <dc:creator>SamLab.ws</dc:creator>
  <cp:lastModifiedBy>Трефилова Ольга Алексеевна</cp:lastModifiedBy>
  <cp:revision>31</cp:revision>
  <dcterms:created xsi:type="dcterms:W3CDTF">2010-12-07T15:31:28Z</dcterms:created>
  <dcterms:modified xsi:type="dcterms:W3CDTF">2013-12-06T06:40:56Z</dcterms:modified>
</cp:coreProperties>
</file>