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9653E-B886-44A5-8C6E-9B71EF191446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F23F9-C7CA-4509-A1B5-9DA70E63FF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F23F9-C7CA-4509-A1B5-9DA70E63FF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F816F-7C8F-46E4-A2DA-B5A54C61AE5F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BD6DBA-6117-4F6C-8C28-BA0968CED0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Робототехника как средство обучения техническому творчеству детей.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Спирёва</a:t>
            </a:r>
            <a:r>
              <a:rPr lang="ru-RU" dirty="0" smtClean="0"/>
              <a:t> Анастасия Сергеевна</a:t>
            </a:r>
          </a:p>
          <a:p>
            <a:r>
              <a:rPr lang="ru-RU" dirty="0" smtClean="0"/>
              <a:t>Педагог дополнительного образования</a:t>
            </a:r>
          </a:p>
          <a:p>
            <a:r>
              <a:rPr lang="ru-RU" dirty="0" smtClean="0"/>
              <a:t>МКОУ ДОД -СЮТ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Учебная программа по робототехнике включает в себя следующие разделы: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Начальное конструирование;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Изучение конструктора </a:t>
            </a:r>
            <a:r>
              <a:rPr lang="en-US" sz="2800" dirty="0" smtClean="0"/>
              <a:t>LEGO</a:t>
            </a:r>
            <a:r>
              <a:rPr lang="ru-RU" sz="2800" dirty="0" smtClean="0"/>
              <a:t>® </a:t>
            </a:r>
            <a:r>
              <a:rPr lang="en-US" sz="2800" dirty="0" smtClean="0"/>
              <a:t>Education We Do </a:t>
            </a:r>
            <a:r>
              <a:rPr lang="ru-RU" sz="2800" dirty="0" smtClean="0"/>
              <a:t>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Просмотр фильмов и мультфильмов о робототехнике;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Проведение конкурсов и соревнований;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Проектирование и создание новых моделей.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работы объединения «Робототехника»</a:t>
            </a:r>
            <a:endParaRPr lang="ru-RU" dirty="0"/>
          </a:p>
        </p:txBody>
      </p:sp>
      <p:pic>
        <p:nvPicPr>
          <p:cNvPr id="4" name="Содержимое 3" descr="2014-02-07 14.18.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3357554" cy="2571768"/>
          </a:xfrm>
        </p:spPr>
      </p:pic>
      <p:pic>
        <p:nvPicPr>
          <p:cNvPr id="5" name="Рисунок 4" descr="2014-01-27 16.33.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256"/>
            <a:ext cx="3286116" cy="2571744"/>
          </a:xfrm>
          <a:prstGeom prst="rect">
            <a:avLst/>
          </a:prstGeom>
        </p:spPr>
      </p:pic>
      <p:pic>
        <p:nvPicPr>
          <p:cNvPr id="6" name="Рисунок 5" descr="2014-02-04 15.04.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1714488"/>
            <a:ext cx="2928958" cy="2643206"/>
          </a:xfrm>
          <a:prstGeom prst="rect">
            <a:avLst/>
          </a:prstGeom>
        </p:spPr>
      </p:pic>
      <p:pic>
        <p:nvPicPr>
          <p:cNvPr id="7" name="Рисунок 6" descr="2014-02-27 14.53.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286256"/>
            <a:ext cx="3071834" cy="2571744"/>
          </a:xfrm>
          <a:prstGeom prst="rect">
            <a:avLst/>
          </a:prstGeom>
        </p:spPr>
      </p:pic>
      <p:pic>
        <p:nvPicPr>
          <p:cNvPr id="9" name="Рисунок 8" descr="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92696" y="1714488"/>
            <a:ext cx="2951304" cy="2571768"/>
          </a:xfrm>
          <a:prstGeom prst="rect">
            <a:avLst/>
          </a:prstGeom>
        </p:spPr>
      </p:pic>
      <p:pic>
        <p:nvPicPr>
          <p:cNvPr id="10" name="Рисунок 9" descr="дипло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286256"/>
            <a:ext cx="2928926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          Робототехника является одним из важнейших направлений научно-технического прогресса, в котором проблемы механики и новых технологий соприкасаются с проблемами искусственного интеллекта.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uni-altai.ru/uploads/posts/2013-02/1361349931_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357586" cy="4576753"/>
          </a:xfrm>
          <a:prstGeom prst="rect">
            <a:avLst/>
          </a:prstGeom>
          <a:noFill/>
        </p:spPr>
      </p:pic>
      <p:pic>
        <p:nvPicPr>
          <p:cNvPr id="22530" name="Picture 2" descr="http://public.media.smithsonianmag.com/legacy_blog/davinci-robotic-surgery-lar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857520" cy="4500594"/>
          </a:xfrm>
          <a:prstGeom prst="rect">
            <a:avLst/>
          </a:prstGeom>
          <a:noFill/>
        </p:spPr>
      </p:pic>
      <p:pic>
        <p:nvPicPr>
          <p:cNvPr id="22532" name="Picture 4" descr="http://uwd.ru/uploads/posts/2009-06/090305Robot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271464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472518" cy="12041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«Робототехника» </a:t>
            </a:r>
            <a:br>
              <a:rPr lang="ru-RU" dirty="0" smtClean="0"/>
            </a:br>
            <a:r>
              <a:rPr lang="ru-RU" dirty="0" smtClean="0"/>
              <a:t>МКОУ –ДОД СЮТ</a:t>
            </a:r>
            <a:endParaRPr lang="ru-RU" dirty="0"/>
          </a:p>
        </p:txBody>
      </p:sp>
      <p:pic>
        <p:nvPicPr>
          <p:cNvPr id="5" name="Рисунок 4" descr="2014-01-27 14.14.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929090" cy="4357718"/>
          </a:xfrm>
          <a:prstGeom prst="rect">
            <a:avLst/>
          </a:prstGeom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6" name="Рисунок 5" descr="2014-02-04 15.04.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28802"/>
            <a:ext cx="3857652" cy="4357718"/>
          </a:xfrm>
          <a:prstGeom prst="rect">
            <a:avLst/>
          </a:prstGeom>
          <a:effectLst>
            <a:outerShdw blurRad="50800" dist="50800" dir="5400000" algn="ctr" rotWithShape="0">
              <a:srgbClr val="00B0F0"/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7524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useocivico.rovereto.tn.it/UploadImgs/61727_lego_edu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1537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mindstormsnxt.be/image/cache/data/WEDO_9585-800x640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05803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wired.com/geekdad/wp-content/uploads/2010/10/LEGO-Education-WeDo-Robotics-Construction-Set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450056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31439" y="6357958"/>
            <a:ext cx="274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LEGO </a:t>
            </a:r>
            <a:r>
              <a:rPr lang="en-US" dirty="0" err="1" smtClean="0"/>
              <a:t>WeDo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РЕСУРСНЫЙ НАБОР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714356"/>
            <a:ext cx="457203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</a:t>
            </a:r>
            <a:r>
              <a:rPr lang="ru-RU" dirty="0" err="1" smtClean="0"/>
              <a:t>ра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928670"/>
            <a:ext cx="428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С КОНСТРУКТОРОМ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928802"/>
            <a:ext cx="3286148" cy="10001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6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143380"/>
            <a:ext cx="3571900" cy="121444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4143380"/>
            <a:ext cx="3643338" cy="1214446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1928802"/>
            <a:ext cx="3429024" cy="10001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rot="10800000" flipV="1">
            <a:off x="1928794" y="1428736"/>
            <a:ext cx="121444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393141" y="2321711"/>
            <a:ext cx="2643206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071934" y="2500306"/>
            <a:ext cx="264320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0"/>
          </p:cNvCxnSpPr>
          <p:nvPr/>
        </p:nvCxnSpPr>
        <p:spPr>
          <a:xfrm>
            <a:off x="6215074" y="1428736"/>
            <a:ext cx="100013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596" y="207167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УСТАНОВЛЕНИЕ</a:t>
            </a:r>
            <a:br>
              <a:rPr lang="ru-RU" dirty="0" smtClean="0"/>
            </a:br>
            <a:r>
              <a:rPr lang="ru-RU" dirty="0" smtClean="0"/>
              <a:t>ВЗАИМОСВЯЗЕЙ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72132" y="221455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РАЗВИТИЕ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71472" y="442913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КОНСТРУИРОВАНИЕ И </a:t>
            </a:r>
          </a:p>
          <a:p>
            <a:pPr algn="ctr"/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72066" y="450057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УСТАНОВЛЕНИЕ ВЗАИМОСВЯЗЕЙ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928802"/>
            <a:ext cx="29718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3116"/>
            <a:ext cx="23996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2905125" cy="194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928802"/>
            <a:ext cx="30003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86257"/>
            <a:ext cx="27908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286256"/>
            <a:ext cx="2809875" cy="196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И</a:t>
            </a:r>
            <a:br>
              <a:rPr lang="ru-RU" dirty="0" smtClean="0"/>
            </a:br>
            <a:r>
              <a:rPr lang="ru-RU" dirty="0" smtClean="0"/>
              <a:t>ПРОГРАММИРОВАНИЕ</a:t>
            </a:r>
            <a:endParaRPr lang="ru-RU" dirty="0"/>
          </a:p>
        </p:txBody>
      </p:sp>
      <p:pic>
        <p:nvPicPr>
          <p:cNvPr id="4" name="Содержимое 3" descr="2013-12-04 14.23.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2857520" cy="3857652"/>
          </a:xfrm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5" name="Рисунок 4" descr="2014-01-23 13.40.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428868"/>
            <a:ext cx="2786082" cy="3857652"/>
          </a:xfrm>
          <a:prstGeom prst="rect">
            <a:avLst/>
          </a:prstGeom>
          <a:effectLst>
            <a:outerShdw blurRad="50800" dist="50800" dir="5400000" algn="ctr" rotWithShape="0">
              <a:srgbClr val="00B0F0"/>
            </a:outerShdw>
          </a:effectLst>
        </p:spPr>
      </p:pic>
      <p:pic>
        <p:nvPicPr>
          <p:cNvPr id="7" name="Рисунок 6" descr="DSC0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428868"/>
            <a:ext cx="2786082" cy="3857652"/>
          </a:xfrm>
          <a:prstGeom prst="rect">
            <a:avLst/>
          </a:prstGeom>
          <a:effectLst>
            <a:outerShdw blurRad="50800" dist="50800" dir="5400000" algn="ctr" rotWithShape="0">
              <a:srgbClr val="00B0F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7256" y="714356"/>
            <a:ext cx="164307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78695" y="2393149"/>
            <a:ext cx="21431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86445" y="785795"/>
            <a:ext cx="22145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072067" y="2143115"/>
            <a:ext cx="22145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857760"/>
            <a:ext cx="342902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1" y="5000636"/>
            <a:ext cx="2714644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5072074"/>
            <a:ext cx="27336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/>
              <a:t>РАЗВИТИЕ</a:t>
            </a:r>
            <a:endParaRPr lang="ru-RU" sz="9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16478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785926"/>
            <a:ext cx="3667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000240"/>
            <a:ext cx="2362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2286016" cy="257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857628"/>
            <a:ext cx="22479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86190"/>
            <a:ext cx="2071702" cy="22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3786190"/>
            <a:ext cx="1809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112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Робототехника как средство обучения техническому творчеству детей.</vt:lpstr>
      <vt:lpstr>          Робототехника является одним из важнейших направлений научно-технического прогресса, в котором проблемы механики и новых технологий соприкасаются с проблемами искусственного интеллекта.</vt:lpstr>
      <vt:lpstr>«Робототехника»  МКОУ –ДОД СЮТ</vt:lpstr>
      <vt:lpstr>Слайд 4</vt:lpstr>
      <vt:lpstr>Слайд 5</vt:lpstr>
      <vt:lpstr>УСТАНОВЛЕНИЕ ВЗАИМОСВЯЗЕЙ</vt:lpstr>
      <vt:lpstr>КОНСТРУИРОВАНИЕ И ПРОГРАММИРОВАНИЕ</vt:lpstr>
      <vt:lpstr>РЕФЛЕКСИЯ</vt:lpstr>
      <vt:lpstr>РАЗВИТИЕ</vt:lpstr>
      <vt:lpstr>Учебная программа по робототехнике включает в себя следующие разделы:</vt:lpstr>
      <vt:lpstr>Результаты работы объединения «Робототехника»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как средство обучения техническому творчеству детей.</dc:title>
  <dc:creator>User</dc:creator>
  <cp:lastModifiedBy>User</cp:lastModifiedBy>
  <cp:revision>17</cp:revision>
  <dcterms:created xsi:type="dcterms:W3CDTF">2014-04-14T15:25:27Z</dcterms:created>
  <dcterms:modified xsi:type="dcterms:W3CDTF">2014-11-19T18:09:43Z</dcterms:modified>
</cp:coreProperties>
</file>