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82B51-D747-46BB-9D75-A660A0C16166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6BEEA-FDB8-47E8-84B6-1D29BD77307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6BEEA-FDB8-47E8-84B6-1D29BD77307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6BEEA-FDB8-47E8-84B6-1D29BD77307E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B3FB6-B3F6-4372-9EB4-96F6FCC2409E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F094D40-5EE5-4A29-AC1C-82E98B0EBD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B3FB6-B3F6-4372-9EB4-96F6FCC2409E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94D40-5EE5-4A29-AC1C-82E98B0EBD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B3FB6-B3F6-4372-9EB4-96F6FCC2409E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94D40-5EE5-4A29-AC1C-82E98B0EBD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B3FB6-B3F6-4372-9EB4-96F6FCC2409E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F094D40-5EE5-4A29-AC1C-82E98B0EBD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B3FB6-B3F6-4372-9EB4-96F6FCC2409E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94D40-5EE5-4A29-AC1C-82E98B0EBD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B3FB6-B3F6-4372-9EB4-96F6FCC2409E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94D40-5EE5-4A29-AC1C-82E98B0EBD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B3FB6-B3F6-4372-9EB4-96F6FCC2409E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F094D40-5EE5-4A29-AC1C-82E98B0EBD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B3FB6-B3F6-4372-9EB4-96F6FCC2409E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94D40-5EE5-4A29-AC1C-82E98B0EBD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B3FB6-B3F6-4372-9EB4-96F6FCC2409E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94D40-5EE5-4A29-AC1C-82E98B0EBD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B3FB6-B3F6-4372-9EB4-96F6FCC2409E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94D40-5EE5-4A29-AC1C-82E98B0EBD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B3FB6-B3F6-4372-9EB4-96F6FCC2409E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94D40-5EE5-4A29-AC1C-82E98B0EBD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64B3FB6-B3F6-4372-9EB4-96F6FCC2409E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F094D40-5EE5-4A29-AC1C-82E98B0EBD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&amp;Vcy; &amp;Ucy;&amp;scy;&amp;tcy;&amp;softcy;&amp;yacy;&amp;ncy;&amp;acy;&amp;khcy; &amp;ocy;&amp;bcy;&amp;scy;&amp;ucy;&amp;dcy;&amp;icy;&amp;lcy;&amp;icy; &quot;&amp;Ncy;&amp;acy;&amp;rcy;&amp;ocy;&amp;dcy;&amp;ncy;&amp;ycy;&amp;jcy; &amp;bcy;&amp;yucy;&amp;dcy;&amp;zhcy;&amp;iecy;&amp;tcy;&quot;"/>
          <p:cNvPicPr>
            <a:picLocks noGrp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7158" y="214290"/>
            <a:ext cx="8429684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07156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«</a:t>
            </a:r>
            <a:r>
              <a:rPr lang="ru-RU" sz="4000" dirty="0" smtClean="0"/>
              <a:t>Знатоки родного края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28662" y="5929331"/>
            <a:ext cx="8072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«Мира не узнаешь, не зная края своего»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35785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smtClean="0"/>
              <a:t>Первая газета </a:t>
            </a:r>
          </a:p>
          <a:p>
            <a:pPr algn="ctr">
              <a:buNone/>
            </a:pPr>
            <a:r>
              <a:rPr lang="ru-RU" sz="4400" dirty="0" err="1" smtClean="0"/>
              <a:t>Устьянского</a:t>
            </a:r>
            <a:r>
              <a:rPr lang="ru-RU" sz="4400" dirty="0" smtClean="0"/>
              <a:t> района </a:t>
            </a:r>
          </a:p>
          <a:p>
            <a:pPr algn="ctr">
              <a:buNone/>
            </a:pPr>
            <a:r>
              <a:rPr lang="ru-RU" sz="4400" dirty="0" smtClean="0"/>
              <a:t>Северного края  - </a:t>
            </a:r>
            <a:r>
              <a:rPr lang="ru-RU" sz="4800" dirty="0" smtClean="0"/>
              <a:t> </a:t>
            </a:r>
          </a:p>
          <a:p>
            <a:pPr algn="ctr">
              <a:buNone/>
            </a:pPr>
            <a:r>
              <a:rPr lang="ru-RU" sz="5400" b="1" dirty="0" smtClean="0"/>
              <a:t>«Ударная бригада»</a:t>
            </a:r>
            <a:r>
              <a:rPr lang="ru-RU" sz="5400" dirty="0" smtClean="0"/>
              <a:t> </a:t>
            </a:r>
          </a:p>
          <a:p>
            <a:pPr algn="ctr">
              <a:buNone/>
            </a:pPr>
            <a:r>
              <a:rPr lang="ru-RU" sz="4400" dirty="0" smtClean="0"/>
              <a:t>была основана 21 января 1932 года.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varvar.ru: &amp;Scy;&amp;vcy;&amp;yacy;&amp;tcy;&amp;ocy;&amp;jcy; &amp;pcy;&amp;rcy;&amp;acy;&amp;vcy;&amp;iecy;&amp;dcy;&amp;ncy;&amp;ycy;&amp;jcy; &amp;Pcy;&amp;rcy;&amp;ocy;&amp;kcy;&amp;ocy;&amp;pcy;&amp;icy;&amp;jcy; &amp;Ucy;&amp;scy;&amp;tcy;&amp;softcy;&amp;yacy;&amp;ncy;&amp;scy;&amp;kcy;&amp;icy;&amp;jcy; (&amp;Ucy;&amp;scy;&amp;tcy;&amp;softcy;&amp;yacy;&amp;ncy;&amp;scy;&amp;kcy;&amp;icy;&amp;jcy;)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785926"/>
            <a:ext cx="3524462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28596" y="2000240"/>
            <a:ext cx="400052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000" dirty="0" smtClean="0">
                <a:solidFill>
                  <a:schemeClr val="accent1">
                    <a:lumMod val="50000"/>
                  </a:schemeClr>
                </a:solidFill>
              </a:rPr>
              <a:t>Прокопий праведный  Устьянский</a:t>
            </a:r>
            <a:endParaRPr lang="ru-RU" sz="5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57298"/>
            <a:ext cx="8686800" cy="48577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/>
              <a:t>Мария Ильинична Фёдорова – </a:t>
            </a:r>
            <a:r>
              <a:rPr lang="ru-RU" sz="5400" dirty="0" err="1" smtClean="0"/>
              <a:t>Шалаурова</a:t>
            </a:r>
            <a:r>
              <a:rPr lang="ru-RU" sz="5400" dirty="0" smtClean="0"/>
              <a:t> – собирательница </a:t>
            </a:r>
            <a:r>
              <a:rPr lang="ru-RU" sz="5400" dirty="0" err="1" smtClean="0"/>
              <a:t>Устьянского</a:t>
            </a:r>
            <a:r>
              <a:rPr lang="ru-RU" sz="5400" dirty="0" smtClean="0"/>
              <a:t> фольклора…</a:t>
            </a:r>
            <a:endParaRPr lang="ru-RU" sz="5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Олег   </a:t>
            </a:r>
            <a:r>
              <a:rPr lang="ru-RU" dirty="0" smtClean="0"/>
              <a:t>Алексеевич   </a:t>
            </a:r>
            <a:r>
              <a:rPr lang="ru-RU" dirty="0" smtClean="0"/>
              <a:t>борисов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143116"/>
            <a:ext cx="4624390" cy="393700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/>
              <a:t>Мне не прожить, наверное, без </a:t>
            </a:r>
            <a:r>
              <a:rPr lang="ru-RU" sz="2400" dirty="0" err="1" smtClean="0"/>
              <a:t>Устьи</a:t>
            </a:r>
            <a:r>
              <a:rPr lang="ru-RU" sz="2400" dirty="0" smtClean="0"/>
              <a:t>.</a:t>
            </a:r>
          </a:p>
          <a:p>
            <a:pPr algn="ctr">
              <a:buNone/>
            </a:pPr>
            <a:r>
              <a:rPr lang="ru-RU" sz="2400" dirty="0" smtClean="0"/>
              <a:t>Как не прожить без Родины своей.</a:t>
            </a:r>
          </a:p>
          <a:p>
            <a:pPr algn="ctr">
              <a:buNone/>
            </a:pPr>
            <a:r>
              <a:rPr lang="ru-RU" sz="2400" dirty="0" smtClean="0"/>
              <a:t>И никогда не будет в сердце грусти</a:t>
            </a:r>
          </a:p>
          <a:p>
            <a:pPr algn="ctr">
              <a:buNone/>
            </a:pPr>
            <a:r>
              <a:rPr lang="ru-RU" sz="2400" dirty="0" smtClean="0"/>
              <a:t>Под вешний шум берез и тополей</a:t>
            </a:r>
            <a:r>
              <a:rPr lang="ru-RU" sz="2400" dirty="0" smtClean="0"/>
              <a:t>». </a:t>
            </a:r>
            <a:endParaRPr lang="ru-RU" sz="2400" dirty="0"/>
          </a:p>
        </p:txBody>
      </p:sp>
      <p:pic>
        <p:nvPicPr>
          <p:cNvPr id="1026" name="Picture 2" descr="&amp;Ocy;&amp;lcy;&amp;iecy;&amp;gcy; &amp;Bcy;&amp;ocy;&amp;rcy;&amp;icy;&amp;scy;&amp;ocy;&amp;vcy; 2 / &amp;scy;&amp;tcy;&amp;rcy;&amp;acy;&amp;ncy;&amp;icy;&amp;tscy;&amp;acy; &amp;acy;&amp;vcy;&amp;tcy;&amp;ocy;&amp;rcy;&amp;a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500174"/>
            <a:ext cx="3200400" cy="426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&amp;gcy;&amp;iecy;&amp;rcy;&amp;bcy; &amp;Acy;&amp;rcy;&amp;khcy;&amp;acy;&amp;ncy;&amp;gcy;&amp;iecy;&amp;lcy;&amp;softcy;&amp;scy;&amp;kcy;&amp;ocy;&amp;jcy; &amp;ocy;&amp;bcy;&amp;lcy;&amp;acy;&amp;scy;&amp;tcy;&amp;icy;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643050"/>
            <a:ext cx="3286148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57158" y="2214554"/>
            <a:ext cx="47149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Архангельская область </a:t>
            </a:r>
          </a:p>
          <a:p>
            <a:pPr algn="ct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образована </a:t>
            </a:r>
          </a:p>
          <a:p>
            <a:pPr algn="ct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23 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сентября </a:t>
            </a:r>
            <a:endParaRPr lang="ru-RU" sz="4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1937 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года</a:t>
            </a:r>
          </a:p>
          <a:p>
            <a:pPr algn="ctr"/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&amp;Zcy;&amp;acy;&amp;bcy;&amp;rcy;&amp;ocy;&amp;scy;&amp;kcy;&amp;icy;.&amp;rcy;&amp;ucy; - &amp;Kcy;&amp;acy;&amp;rcy;&amp;gcy;&amp;ocy;&amp;pcy;&amp;ocy;&amp;lcy;&amp;softcy; : &amp;zcy;&amp;acy;&amp;bcy;&amp;rcy;&amp;ocy;&amp;scy;&amp;kcy;&amp;acy; &amp;icy; &amp;tcy;&amp;rcy;&amp;acy;&amp;ncy;&amp;scy;&amp;fcy;&amp;iecy;&amp;rcy; &amp;tcy;&amp;ucy;&amp;rcy;&amp;icy;&amp;scy;&amp;tcy;&amp;ocy;&amp;vcy;. &amp;Zcy;&amp;acy;&amp;kcy;&amp;acy;&amp;zcy;&amp;acy;&amp;tcy;&amp;softcy; &amp;tcy;&amp;rcy;&amp;acy;&amp;ncy;&amp;scy;&amp;pcy;&amp;ocy;&amp;rcy;&amp;tcy;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30892" y="1571612"/>
            <a:ext cx="6513008" cy="4643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71472" y="1000108"/>
            <a:ext cx="2827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71472" y="0"/>
            <a:ext cx="80724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На севере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</a:rPr>
              <a:t>Восточно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–Европейской равнины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&amp;Pcy;&amp;rcy;&amp;ocy;&amp;dcy;&amp;ocy;&amp;vcy;&amp;ocy;&amp;lcy;&amp;softcy;&amp;scy;&amp;tcy;&amp;vcy;&amp;iecy;&amp;ncy;&amp;ncy;&amp;acy;&amp;yacy; &amp;kcy;&amp;ocy;&amp;mcy;&amp;pcy;&amp;acy;&amp;ncy;&amp;icy;&amp;yacy;&quot;&amp;Mcy;&amp;Acy;&amp;Kcy;&amp;Scy;&amp;Icy;&amp;Mcy;&amp;Ucy;&amp;Mcy;&quot;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071546"/>
            <a:ext cx="5143536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1434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каргополь</a:t>
            </a:r>
            <a:endParaRPr lang="ru-RU" dirty="0"/>
          </a:p>
        </p:txBody>
      </p:sp>
      <p:pic>
        <p:nvPicPr>
          <p:cNvPr id="4" name="Содержимое 3" descr="&amp;Kcy;&amp;acy;&amp;rcy;&amp;gcy;&amp;ocy;&amp;pcy;&amp;ocy;&amp;lcy;&amp;softcy; - &amp;ocy;&amp;chcy;&amp;acy;&amp;rcy;&amp;ocy;&amp;vcy;&amp;acy;&amp;ncy;&amp;icy;&amp;iecy; &amp;rcy;&amp;ucy;&amp;scy;&amp;scy;&amp;kcy;&amp;ocy;&amp;gcy;&amp;ocy; &amp;Scy;&amp;iecy;&amp;vcy;&amp;iecy;&amp;rcy;&amp;acy; :: NoNaMe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9293" y="1285861"/>
            <a:ext cx="8137813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357422" y="6072206"/>
            <a:ext cx="5072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Очарование русского севера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1929 год</a:t>
            </a:r>
            <a:endParaRPr lang="ru-RU" dirty="0"/>
          </a:p>
        </p:txBody>
      </p:sp>
      <p:pic>
        <p:nvPicPr>
          <p:cNvPr id="4" name="Содержимое 3" descr="http://static.panoramio.com/photos/large/14379878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1483" y="1554163"/>
            <a:ext cx="321343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&amp;Pcy;&amp;ocy;&amp;icy;&amp;scy;&amp;kcy; &amp;zhcy;&amp;icy;&amp;lcy;&amp;ocy;&amp;jcy; &amp;ncy;&amp;iecy;&amp;dcy;&amp;vcy;&amp;icy;&amp;zhcy;&amp;icy;&amp;mcy;&amp;ocy;&amp;scy;&amp;tcy;&amp;icy; &amp;Acy;&amp;rcy;&amp;khcy;&amp;acy;&amp;ncy;&amp;gcy;&amp;iecy;&amp;lcy;&amp;softcy;&amp;scy;&amp;kcy;&amp;acy;&amp;yacy; &amp;ocy;&amp;bcy;&amp;lcy;&amp;acy;&amp;scy;&amp;tcy;&amp;softcy;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785794"/>
            <a:ext cx="6000792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57554" y="357166"/>
            <a:ext cx="2643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в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 Вагу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Содержимое 6" descr="&amp;Ucy;&amp;scy;&amp;tcy;&amp;softcy;&amp;yacy; (&amp;Acy;&amp;rcy;&amp;khcy;&amp;acy;&amp;ncy;&amp;gcy;&amp;iecy;&amp;lcy;&amp;softcy;&amp;scy;&amp;kcy;&amp;acy;&amp;yacy; &amp;ocy;&amp;bcy;&amp;lcy;&amp;acy;&amp;scy;&amp;tcy;&amp;softcy;) &amp;Gcy;&amp;iecy;&amp;ncy;&amp;ncy;&amp;acy;&amp;dcy;&amp;icy;&amp;jcy; &amp;Mcy;&amp;icy;&amp;khcy;&amp;iecy;&amp;iecy;&amp;vcy; &amp;Fcy;&amp;ocy;&amp;tcy;&amp;ocy;&amp;bcy;&amp;acy;&amp;ncy;&amp;kcy; &amp;Gcy;&amp;iecy;&amp;ocy;&amp;Fcy;&amp;ocy;&amp;tcy;&amp;ocy;/GeoPhoto GetImages Group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86050" y="1500174"/>
            <a:ext cx="4214842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&amp;SHcy;&amp;acy;&amp;ncy;&amp;gcy;&amp;acy;&amp;lcy;&amp;ycy; &amp;icy; &amp;Mcy;&amp;acy;&amp;lcy;&amp;icy;&amp;ncy;&amp;ocy;&amp;vcy;&amp;kcy;&amp;acy; &amp;Ucy;&amp;scy;&amp;tcy;&amp;softcy;&amp;yacy;&amp;ncy;&amp;scy;&amp;kcy;&amp;ocy;&amp;gcy;&amp;ocy; &amp;rcy;&amp;acy;&amp;jcy;&amp;ocy;&amp;ncy;&amp;acy; &amp;ncy;&amp;acy; &amp;scy;&amp;acy;&amp;jcy;&amp;tcy;&amp;iecy; &amp;YUcy;&amp;rcy;&amp;icy;&amp;yacy; &amp;Mcy;&amp;icy;&amp;khcy;&amp;iecy;&amp;dcy;&amp;acy;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214422"/>
            <a:ext cx="7358113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109</TotalTime>
  <Words>101</Words>
  <Application>Microsoft Office PowerPoint</Application>
  <PresentationFormat>Экран (4:3)</PresentationFormat>
  <Paragraphs>25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«Знатоки родного края»</vt:lpstr>
      <vt:lpstr>Слайд 2</vt:lpstr>
      <vt:lpstr>Слайд 3</vt:lpstr>
      <vt:lpstr>Слайд 4</vt:lpstr>
      <vt:lpstr>каргополь</vt:lpstr>
      <vt:lpstr>1929 год</vt:lpstr>
      <vt:lpstr>Слайд 7</vt:lpstr>
      <vt:lpstr>Слайд 8</vt:lpstr>
      <vt:lpstr>Слайд 9</vt:lpstr>
      <vt:lpstr>Слайд 10</vt:lpstr>
      <vt:lpstr>Слайд 11</vt:lpstr>
      <vt:lpstr>Слайд 12</vt:lpstr>
      <vt:lpstr> Олег   Алексеевич   борисов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«Знатоки родного края»</dc:title>
  <dc:creator>Admin</dc:creator>
  <cp:lastModifiedBy>Admin</cp:lastModifiedBy>
  <cp:revision>14</cp:revision>
  <dcterms:created xsi:type="dcterms:W3CDTF">2014-10-20T11:33:10Z</dcterms:created>
  <dcterms:modified xsi:type="dcterms:W3CDTF">2014-10-21T06:28:44Z</dcterms:modified>
</cp:coreProperties>
</file>