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99" r:id="rId3"/>
    <p:sldId id="301" r:id="rId4"/>
    <p:sldId id="31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F6AAD-2DC3-4FF6-AFBE-E35274CA537D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76E7B8-8A6D-494F-BD3C-9E8579D3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C61-7E2F-4BF9-AF43-372D7D2CED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2E47-01F4-4FD7-80D5-4BD5A770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769-F082-4039-97D8-E3A2BE6952FA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7393-3A9B-40AF-AB65-BCD77A9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112-2828-4910-9993-C80DD5604FBF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DC8C-E21E-463C-8F5B-53FF8A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0CB4-3851-438F-B4BB-78E098B8DEA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FC-B920-4E91-BB2E-F0E2E40A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04F-930D-4EE9-AB72-570AE6C2FC1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A6E-B539-4CC2-A2DA-639C17D3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55BC-33BA-48C1-94E0-23D86858E33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03A9-6745-49AD-8992-D24482EF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AA9-640E-4462-9C4A-D1EAD2E3C6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0219-2708-40DC-B766-E88E293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A932-891A-4EFB-BAA1-5286D0F7603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00D-B1EC-4D28-8D16-F0477A96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E562-1DF8-4E12-830E-EB87B070E51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F498-E4A0-4D6D-8198-FECD9499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889-2E19-4A60-903A-5C29BE5398B8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C429-AA56-4C0C-9FBF-0DD828EC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97F1-F910-4486-84B4-3D05CE9AA59B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0E4-8D76-4E70-B08B-F5F472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C20D-3462-4CE8-8370-554CEE9B7394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9172-9863-4614-A605-7EB3B9CF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11.JPG"/>
          <p:cNvPicPr/>
          <p:nvPr/>
        </p:nvPicPr>
        <p:blipFill>
          <a:blip r:embed="rId2" cstate="print"/>
          <a:srcRect l="3877" t="4762" r="1604" b="3351"/>
          <a:stretch>
            <a:fillRect/>
          </a:stretch>
        </p:blipFill>
        <p:spPr bwMode="auto">
          <a:xfrm>
            <a:off x="428596" y="1857364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ена\1 ЛЕНА\Фото\Фото детских работ и газет\DSC08010.JPG"/>
          <p:cNvPicPr/>
          <p:nvPr/>
        </p:nvPicPr>
        <p:blipFill>
          <a:blip r:embed="rId3" cstate="print"/>
          <a:srcRect l="7192" t="4839" r="6892" b="11060"/>
          <a:stretch>
            <a:fillRect/>
          </a:stretch>
        </p:blipFill>
        <p:spPr bwMode="auto">
          <a:xfrm>
            <a:off x="5000628" y="1142984"/>
            <a:ext cx="3643338" cy="52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714356"/>
            <a:ext cx="4441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«Мы на севере живем»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работы родителей и детей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Сухининой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Анны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14.JPG"/>
          <p:cNvPicPr/>
          <p:nvPr/>
        </p:nvPicPr>
        <p:blipFill>
          <a:blip r:embed="rId2" cstate="print"/>
          <a:srcRect l="3747" r="4081" b="10260"/>
          <a:stretch>
            <a:fillRect/>
          </a:stretch>
        </p:blipFill>
        <p:spPr bwMode="auto">
          <a:xfrm>
            <a:off x="1142976" y="2000240"/>
            <a:ext cx="714376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1000108"/>
            <a:ext cx="4441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«Мы на севере живем»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работы родителей и детей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– Гладких Юлии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 descr="D:\Лена\1 ЛЕНА\Фото\Фото детских работ и газет\DSC08005.JPG"/>
          <p:cNvPicPr/>
          <p:nvPr/>
        </p:nvPicPr>
        <p:blipFill>
          <a:blip r:embed="rId2" cstate="print"/>
          <a:srcRect l="5612" t="5270" r="8121" b="10907"/>
          <a:stretch>
            <a:fillRect/>
          </a:stretch>
        </p:blipFill>
        <p:spPr bwMode="auto">
          <a:xfrm>
            <a:off x="714348" y="1643050"/>
            <a:ext cx="364330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Лена\1 ЛЕНА\Фото\Фото детских работ и газет\DSC08012.JPG"/>
          <p:cNvPicPr/>
          <p:nvPr/>
        </p:nvPicPr>
        <p:blipFill>
          <a:blip r:embed="rId3" cstate="print"/>
          <a:srcRect b="11289"/>
          <a:stretch>
            <a:fillRect/>
          </a:stretch>
        </p:blipFill>
        <p:spPr bwMode="auto">
          <a:xfrm>
            <a:off x="5357818" y="1571612"/>
            <a:ext cx="314324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714356"/>
            <a:ext cx="401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«Мы на севере живем»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работы родителей и детей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Чистякова Андрея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571480"/>
            <a:ext cx="401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«Мы на севере живем»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работы родителей и детей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– Носович Ирины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D:\Лена\1 ЛЕНА\Фото\Фото детских работ и газет\DSC08017.JPG"/>
          <p:cNvPicPr/>
          <p:nvPr/>
        </p:nvPicPr>
        <p:blipFill>
          <a:blip r:embed="rId2" cstate="print"/>
          <a:srcRect l="4169" t="2921" r="4436" b="6776"/>
          <a:stretch>
            <a:fillRect/>
          </a:stretch>
        </p:blipFill>
        <p:spPr bwMode="auto">
          <a:xfrm>
            <a:off x="4786314" y="785794"/>
            <a:ext cx="36433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071678"/>
            <a:ext cx="4441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«Мы на севере живем»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работы родителей и детей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Шлябина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156</TotalTime>
  <Words>98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Путешествие</vt:lpstr>
      <vt:lpstr>Слайд 1</vt:lpstr>
      <vt:lpstr>Слайд 2</vt:lpstr>
      <vt:lpstr>Слайд 3</vt:lpstr>
      <vt:lpstr>Слайд 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dc:description>http://aida.ucoz.ru</dc:description>
  <cp:lastModifiedBy>Компьюниум</cp:lastModifiedBy>
  <cp:revision>27</cp:revision>
  <dcterms:created xsi:type="dcterms:W3CDTF">2014-09-12T11:40:55Z</dcterms:created>
  <dcterms:modified xsi:type="dcterms:W3CDTF">2014-09-12T16:22:53Z</dcterms:modified>
  <cp:category>шаблоны к Powerpoint</cp:category>
</cp:coreProperties>
</file>