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8" r:id="rId2"/>
    <p:sldId id="309" r:id="rId3"/>
    <p:sldId id="327" r:id="rId4"/>
    <p:sldId id="314" r:id="rId5"/>
    <p:sldId id="32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FF6AAD-2DC3-4FF6-AFBE-E35274CA537D}" type="datetimeFigureOut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76E7B8-8A6D-494F-BD3C-9E8579D37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EC61-7E2F-4BF9-AF43-372D7D2CED0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2E47-01F4-4FD7-80D5-4BD5A7704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8769-F082-4039-97D8-E3A2BE6952FA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7393-3A9B-40AF-AB65-BCD77A995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4112-2828-4910-9993-C80DD5604FBF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DC8C-E21E-463C-8F5B-53FF8A90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0CB4-3851-438F-B4BB-78E098B8DEA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14FC-B920-4E91-BB2E-F0E2E40A6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504F-930D-4EE9-AB72-570AE6C2FC11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BA6E-B539-4CC2-A2DA-639C17D3B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55BC-33BA-48C1-94E0-23D86858E331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03A9-6745-49AD-8992-D24482EF7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0AA9-640E-4462-9C4A-D1EAD2E3C60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0219-2708-40DC-B766-E88E2932C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A932-891A-4EFB-BAA1-5286D0F7603E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400D-B1EC-4D28-8D16-F0477A96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E562-1DF8-4E12-830E-EB87B070E51E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F498-E4A0-4D6D-8198-FECD94997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F889-2E19-4A60-903A-5C29BE5398B8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C429-AA56-4C0C-9FBF-0DD828EC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97F1-F910-4486-84B4-3D05CE9AA59B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30E4-8D76-4E70-B08B-F5F4725B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CC20D-3462-4CE8-8370-554CEE9B7394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E9172-9863-4614-A605-7EB3B9CF9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28.JPG"/>
          <p:cNvPicPr/>
          <p:nvPr/>
        </p:nvPicPr>
        <p:blipFill>
          <a:blip r:embed="rId2" cstate="print"/>
          <a:srcRect l="5816" t="3046" r="2202" b="10998"/>
          <a:stretch>
            <a:fillRect/>
          </a:stretch>
        </p:blipFill>
        <p:spPr bwMode="auto">
          <a:xfrm>
            <a:off x="1357290" y="1714488"/>
            <a:ext cx="678657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785794"/>
            <a:ext cx="842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 «Я нарисую мир»       Автор  Гладких Юлия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22.JPG"/>
          <p:cNvPicPr/>
          <p:nvPr/>
        </p:nvPicPr>
        <p:blipFill>
          <a:blip r:embed="rId2" cstate="print"/>
          <a:srcRect l="5896" t="6698" r="7025" b="16560"/>
          <a:stretch>
            <a:fillRect/>
          </a:stretch>
        </p:blipFill>
        <p:spPr bwMode="auto">
          <a:xfrm>
            <a:off x="5286380" y="2000240"/>
            <a:ext cx="30718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2066" y="714356"/>
            <a:ext cx="34149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 «Я нарисую мир»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 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Каргаполова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София</a:t>
            </a:r>
          </a:p>
          <a:p>
            <a:endParaRPr lang="ru-RU" dirty="0"/>
          </a:p>
        </p:txBody>
      </p:sp>
      <p:pic>
        <p:nvPicPr>
          <p:cNvPr id="7" name="Рисунок 6" descr="D:\Лена\1 ЛЕНА\Фото\Фото детских работ и газет\DSC08033.JPG"/>
          <p:cNvPicPr/>
          <p:nvPr/>
        </p:nvPicPr>
        <p:blipFill>
          <a:blip r:embed="rId3" cstate="print"/>
          <a:srcRect l="2313" t="10630" r="1957"/>
          <a:stretch>
            <a:fillRect/>
          </a:stretch>
        </p:blipFill>
        <p:spPr bwMode="auto">
          <a:xfrm>
            <a:off x="785786" y="2071678"/>
            <a:ext cx="321467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714356"/>
            <a:ext cx="34149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 «Я нарисую мир»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Жуковская София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2" descr="D:\Лена\2 ЛЕНА\Детский сад\+ Патриотич. воспитание\+ К 40 летю Нижневатртовска\фото с детьми  о городе\Фото0168.jpg"/>
          <p:cNvPicPr>
            <a:picLocks noChangeAspect="1" noChangeArrowheads="1"/>
          </p:cNvPicPr>
          <p:nvPr/>
        </p:nvPicPr>
        <p:blipFill>
          <a:blip r:embed="rId2"/>
          <a:srcRect l="51127" t="14920" r="25573" b="41783"/>
          <a:stretch>
            <a:fillRect/>
          </a:stretch>
        </p:blipFill>
        <p:spPr bwMode="auto">
          <a:xfrm>
            <a:off x="4777033" y="1071546"/>
            <a:ext cx="3753486" cy="5231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785926"/>
            <a:ext cx="33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Городской конкурс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«Мой любимый уголок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Нижневартовска»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Марданова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35.JPG"/>
          <p:cNvPicPr/>
          <p:nvPr/>
        </p:nvPicPr>
        <p:blipFill>
          <a:blip r:embed="rId2" cstate="print"/>
          <a:srcRect l="4082" t="3739" r="6808" b="15648"/>
          <a:stretch>
            <a:fillRect/>
          </a:stretch>
        </p:blipFill>
        <p:spPr bwMode="auto">
          <a:xfrm>
            <a:off x="5286380" y="1928802"/>
            <a:ext cx="314324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3504" y="500042"/>
            <a:ext cx="3343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«Мой любимый уголок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Нижневартовска»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Елена</a:t>
            </a:r>
          </a:p>
          <a:p>
            <a:endParaRPr lang="ru-RU" dirty="0"/>
          </a:p>
        </p:txBody>
      </p:sp>
      <p:pic>
        <p:nvPicPr>
          <p:cNvPr id="7" name="Picture 2" descr="D:\Лена\2 ЛЕНА\Детский сад\+ Патриотич. воспитание\+ К 40 летю Нижневатртовска\фото с детьми  о городе\Фото0168.jpg"/>
          <p:cNvPicPr>
            <a:picLocks noChangeAspect="1" noChangeArrowheads="1"/>
          </p:cNvPicPr>
          <p:nvPr/>
        </p:nvPicPr>
        <p:blipFill>
          <a:blip r:embed="rId3"/>
          <a:srcRect l="11871" t="13394" r="60330" b="37816"/>
          <a:stretch>
            <a:fillRect/>
          </a:stretch>
        </p:blipFill>
        <p:spPr bwMode="auto">
          <a:xfrm>
            <a:off x="857224" y="1857364"/>
            <a:ext cx="3330354" cy="43839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642918"/>
            <a:ext cx="33435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«Мой любимый уголок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Нижневартовска»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Москаленко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Марина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 descr="D:\Лена\1 ЛЕНА\Фото\Фото детских работ и газет\DSC08036.JPG"/>
          <p:cNvPicPr/>
          <p:nvPr/>
        </p:nvPicPr>
        <p:blipFill>
          <a:blip r:embed="rId2" cstate="print"/>
          <a:srcRect l="6038" t="5338" r="7309" b="14757"/>
          <a:stretch>
            <a:fillRect/>
          </a:stretch>
        </p:blipFill>
        <p:spPr bwMode="auto">
          <a:xfrm>
            <a:off x="5000628" y="1928802"/>
            <a:ext cx="342899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7686" y="714356"/>
            <a:ext cx="4500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любимый  уголок  Нижневартовска»    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Кротенко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Дарья</a:t>
            </a:r>
          </a:p>
          <a:p>
            <a:endParaRPr lang="ru-RU" dirty="0"/>
          </a:p>
        </p:txBody>
      </p:sp>
      <p:pic>
        <p:nvPicPr>
          <p:cNvPr id="7" name="Picture 2" descr="D:\Лена\2 ЛЕНА\Детский сад\+ Патриотич. воспитание\+ К 40 летю Нижневатртовска\фото с детьми  о городе\Фото0161.jpg"/>
          <p:cNvPicPr>
            <a:picLocks noChangeAspect="1" noChangeArrowheads="1"/>
          </p:cNvPicPr>
          <p:nvPr/>
        </p:nvPicPr>
        <p:blipFill>
          <a:blip r:embed="rId3"/>
          <a:srcRect l="14458" t="22892" r="26615" b="13253"/>
          <a:stretch>
            <a:fillRect/>
          </a:stretch>
        </p:blipFill>
        <p:spPr bwMode="auto">
          <a:xfrm>
            <a:off x="571472" y="2643182"/>
            <a:ext cx="4198062" cy="3411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1142984"/>
            <a:ext cx="4500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любимый  уголок  Нижневартовска»    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 Красных Иван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169</TotalTime>
  <Words>99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Путешествие</vt:lpstr>
      <vt:lpstr>Слайд 1</vt:lpstr>
      <vt:lpstr>Слайд 2</vt:lpstr>
      <vt:lpstr>Слайд 3</vt:lpstr>
      <vt:lpstr>Слайд 4</vt:lpstr>
      <vt:lpstr>Слайд 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Компьюниум</dc:creator>
  <dc:description>http://aida.ucoz.ru</dc:description>
  <cp:lastModifiedBy>Компьюниум</cp:lastModifiedBy>
  <cp:revision>28</cp:revision>
  <dcterms:created xsi:type="dcterms:W3CDTF">2014-09-12T11:40:55Z</dcterms:created>
  <dcterms:modified xsi:type="dcterms:W3CDTF">2014-09-12T16:57:13Z</dcterms:modified>
  <cp:category>шаблоны к Powerpoint</cp:category>
</cp:coreProperties>
</file>