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5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A9869-092C-4149-B987-73E5BE79992B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50E1E-8FCB-4C7B-844C-733A59C1135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A9869-092C-4149-B987-73E5BE79992B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50E1E-8FCB-4C7B-844C-733A59C113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A9869-092C-4149-B987-73E5BE79992B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50E1E-8FCB-4C7B-844C-733A59C113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A9869-092C-4149-B987-73E5BE79992B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50E1E-8FCB-4C7B-844C-733A59C113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A9869-092C-4149-B987-73E5BE79992B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8750E1E-8FCB-4C7B-844C-733A59C113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A9869-092C-4149-B987-73E5BE79992B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50E1E-8FCB-4C7B-844C-733A59C113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A9869-092C-4149-B987-73E5BE79992B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50E1E-8FCB-4C7B-844C-733A59C113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A9869-092C-4149-B987-73E5BE79992B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50E1E-8FCB-4C7B-844C-733A59C113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A9869-092C-4149-B987-73E5BE79992B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50E1E-8FCB-4C7B-844C-733A59C113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A9869-092C-4149-B987-73E5BE79992B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50E1E-8FCB-4C7B-844C-733A59C113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A9869-092C-4149-B987-73E5BE79992B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50E1E-8FCB-4C7B-844C-733A59C113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00A9869-092C-4149-B987-73E5BE79992B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8750E1E-8FCB-4C7B-844C-733A59C1135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dissolve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Содержимое 17" descr="7b40d80b-jp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57554" y="857231"/>
            <a:ext cx="5357850" cy="6071219"/>
          </a:xfrm>
        </p:spPr>
      </p:pic>
      <p:sp>
        <p:nvSpPr>
          <p:cNvPr id="17" name="Заголовок 16"/>
          <p:cNvSpPr txBox="1">
            <a:spLocks noGrp="1"/>
          </p:cNvSpPr>
          <p:nvPr>
            <p:ph type="title"/>
          </p:nvPr>
        </p:nvSpPr>
        <p:spPr>
          <a:xfrm>
            <a:off x="457200" y="169029"/>
            <a:ext cx="82296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«Игра и её роль в семейном воспитании»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Рисунок 3" descr="detia-44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375" y="3357562"/>
            <a:ext cx="3434415" cy="300039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85786" y="2357430"/>
            <a:ext cx="43054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i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КОНСУЛЬТАЦИЯ ДЛЯ РОДИТЕЛЕЙ</a:t>
            </a:r>
            <a:endParaRPr lang="ru-RU" sz="2000" i="1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untitled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3152775" y="2444750"/>
            <a:ext cx="5991225" cy="4413250"/>
          </a:xfrm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42844" y="41483"/>
            <a:ext cx="878687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Все взрослые были сначала детьми, только мало кто помнит об этом. Почему же мы редко в мыслях возвращаемся в эту счастливую пору жизни? Это бы нам облегчало понимание детской души…</a:t>
            </a:r>
            <a:endParaRPr kumimoji="0" lang="ru-RU" sz="2400" b="1" i="0" u="sng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В чем же выражается роль игр в жизни детей?</a:t>
            </a:r>
            <a:endParaRPr kumimoji="0" lang="ru-RU" sz="2400" b="1" i="0" u="sng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Arial" pitchFamily="34" charset="0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142844" y="2198134"/>
            <a:ext cx="2928958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ea typeface="Times New Roman" pitchFamily="18" charset="0"/>
                <a:cs typeface="Times New Roman" pitchFamily="18" charset="0"/>
              </a:rPr>
              <a:t>Игра, так же как и учение и труд, - это вид деятельности ребёнка, в процессе которой формируется его личность. Наблюдая за дошкольниками, нетрудно заметить, что они переносят в свои игры всё то, что видят, замечают, слышат вокруг себя. Они «ходят», как мама и папа, на работу, сидя на табуретке, изображают из себя водителя, прибирают, готовят - как бабушка, и конечно, копируют в своих играх взрослых, кот</a:t>
            </a:r>
            <a:r>
              <a:rPr kumimoji="0" lang="ru-RU" sz="1400" b="0" i="0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орые их окружают.</a:t>
            </a:r>
            <a:endParaRPr kumimoji="0" lang="ru-RU" sz="1800" b="0" i="0" u="sng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537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781300"/>
            <a:ext cx="8639175" cy="4076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flipH="1">
            <a:off x="500034" y="285728"/>
            <a:ext cx="850112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Воспитатели детского сада обычно очень хорошо знают атмосферу в семье своих питомцев, многое об их родителях именно потому, что всё время играют с детьми, наблюдают за их играми.</a:t>
            </a:r>
          </a:p>
          <a:p>
            <a:r>
              <a:rPr lang="ru-RU" sz="2000" b="1" dirty="0">
                <a:solidFill>
                  <a:schemeClr val="bg1"/>
                </a:solidFill>
              </a:rPr>
              <a:t>Отражая окружающую жизнь, игры развивают творческое отношение детей к жизни. Дети, исходя из своих первых наблюдений, из того, что им рассказывают, читают, сами выдумывают, дополняют своим воображением пока ещё ограниченные познания. В этом легко убедиться, если присмотреться, как играют разные дети в одинаковые игры.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eb25668c099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645164" cy="43576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14282" y="4408607"/>
            <a:ext cx="8929718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strike="noStrike" cap="none" normalizeH="0" baseline="0" dirty="0" smtClean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Одни мальчишки, играя «в охотников», только бегают с палкой – ружьем и воспроизводят звуки, похожие на выстрел, другие, «охотятся» на определённого зверя, рассказывая друг другу о его повадках - словом, входят в роль охотников, насколько позволяют разнообразные сведения, полученные от взрослых, из книг, кино.</a:t>
            </a:r>
            <a:endParaRPr kumimoji="0" lang="ru-RU" sz="1600" b="1" i="0" strike="noStrike" cap="none" normalizeH="0" baseline="0" dirty="0" smtClean="0">
              <a:ln>
                <a:noFill/>
              </a:ln>
              <a:solidFill>
                <a:schemeClr val="accent6">
                  <a:lumMod val="20000"/>
                  <a:lumOff val="80000"/>
                </a:schemeClr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strike="noStrike" cap="none" normalizeH="0" baseline="0" dirty="0" smtClean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Когда взрослые систематически проявляют заботу о расширении жизненных впечатлений своих детей, то это обязательно проявится в играх, которые будут отражать не только жизнь семьи ,но и труд людей разных профессий. В игре дошкольники начинают познавать мир, находят выход своей энергии, чувствам, учатся общаться с людьми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hee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eti_mach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90852" y="1804968"/>
            <a:ext cx="5953148" cy="5053032"/>
          </a:xfrm>
          <a:prstGeom prst="rect">
            <a:avLst/>
          </a:prstGeom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14282" y="-15542"/>
            <a:ext cx="8929718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Тяга детей к подвижным играм тоже нуждается в понимании и поддержке со стороны взрослых. Нормальное физическое развитие невозможно без постоянного движения.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Двигаться ребёнку просто необходимо. Ребята всех возрастов гораздо больше устают от недостатка движения, чем от его избытка. Вот почему они не всегда реагируют на замечания: «Перестань бегать», «Передохните немного». Подвижные игры развивают ловкость, силу, выносливость, интерес и любовь к спорту.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Arial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214282" y="1900336"/>
            <a:ext cx="3357586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Есть ещё одна интересная группа увлекательных и полезных игр ,которые развивают внимание ,память, воображение, наблюдательность. Это дидактические игры. Часто они носят характер своеобразного соревнования и интересно проходят в семейной обстановке. (Кто лучше нарисует с закрытыми глазами какой-либо предмет? Кто быстрее угадает предмет по одному или по двум признакам? и т. д.)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ransition spd="slow">
    <p:circl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ети-играют-кубиками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1778" y="3429000"/>
            <a:ext cx="8607325" cy="30432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7158" y="357167"/>
            <a:ext cx="850112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Игра пронизывает всю жизнь ребёнка, особенно дома. Поэтому не использовать её, как средство воспитания в семье - большое упущение. Но, и как всякое средство педагогического воздействия, воспитание в игре требует от родителей постоянных наблюдений, размышлений и необходимости время от времени жертвовать своим личным временем: оторваться вечером от телевизора, не сходить в кино</a:t>
            </a:r>
          </a:p>
        </p:txBody>
      </p:sp>
    </p:spTree>
  </p:cSld>
  <p:clrMapOvr>
    <a:masterClrMapping/>
  </p:clrMapOvr>
  <p:transition spd="slow">
    <p:newsflash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30</TotalTime>
  <Words>544</Words>
  <Application>Microsoft Office PowerPoint</Application>
  <PresentationFormat>Экран (4:3)</PresentationFormat>
  <Paragraphs>13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Апекс</vt:lpstr>
      <vt:lpstr>«Игра и её роль в семейном воспитании»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123</dc:creator>
  <cp:lastModifiedBy>123</cp:lastModifiedBy>
  <cp:revision>6</cp:revision>
  <dcterms:created xsi:type="dcterms:W3CDTF">2015-02-04T17:25:46Z</dcterms:created>
  <dcterms:modified xsi:type="dcterms:W3CDTF">2015-03-12T14:51:27Z</dcterms:modified>
</cp:coreProperties>
</file>