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69441"/>
          </a:xfrm>
        </p:spPr>
        <p:txBody>
          <a:bodyPr anchor="t" anchorCtr="0">
            <a:noAutofit/>
          </a:bodyPr>
          <a:lstStyle/>
          <a:p>
            <a:pPr algn="l"/>
            <a:r>
              <a:rPr lang="ru-RU" dirty="0" smtClean="0"/>
              <a:t>Мой город </a:t>
            </a:r>
            <a:r>
              <a:rPr lang="ru-RU" sz="2400" dirty="0" smtClean="0"/>
              <a:t>(экскурсия по городу)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39747" y="1988840"/>
            <a:ext cx="40868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Пусть мне </a:t>
            </a:r>
            <a:r>
              <a:rPr lang="ru-RU" dirty="0" smtClean="0"/>
              <a:t>твердят, что </a:t>
            </a:r>
            <a:r>
              <a:rPr lang="ru-RU" dirty="0"/>
              <a:t>есть края иные,</a:t>
            </a:r>
          </a:p>
          <a:p>
            <a:pPr algn="r"/>
            <a:r>
              <a:rPr lang="ru-RU" dirty="0" smtClean="0"/>
              <a:t>Что </a:t>
            </a:r>
            <a:r>
              <a:rPr lang="ru-RU" dirty="0"/>
              <a:t>в мире </a:t>
            </a:r>
            <a:r>
              <a:rPr lang="ru-RU" dirty="0" smtClean="0"/>
              <a:t>есть иная </a:t>
            </a:r>
            <a:r>
              <a:rPr lang="ru-RU" dirty="0"/>
              <a:t>красота,</a:t>
            </a:r>
          </a:p>
          <a:p>
            <a:pPr algn="r"/>
            <a:r>
              <a:rPr lang="ru-RU" dirty="0" smtClean="0"/>
              <a:t>А </a:t>
            </a:r>
            <a:r>
              <a:rPr lang="ru-RU" dirty="0"/>
              <a:t>я люблю </a:t>
            </a:r>
            <a:r>
              <a:rPr lang="ru-RU" dirty="0" smtClean="0"/>
              <a:t>свои</a:t>
            </a:r>
          </a:p>
          <a:p>
            <a:pPr algn="r"/>
            <a:r>
              <a:rPr lang="ru-RU" dirty="0" smtClean="0"/>
              <a:t>Места родные, милые </a:t>
            </a:r>
            <a:r>
              <a:rPr lang="ru-RU" dirty="0"/>
              <a:t>места</a:t>
            </a:r>
            <a:r>
              <a:rPr lang="ru-RU" dirty="0" smtClean="0"/>
              <a:t>.</a:t>
            </a:r>
          </a:p>
          <a:p>
            <a:pPr algn="r"/>
            <a:r>
              <a:rPr lang="ru-RU" dirty="0" smtClean="0"/>
              <a:t> </a:t>
            </a:r>
          </a:p>
          <a:p>
            <a:pPr algn="r"/>
            <a:r>
              <a:rPr lang="ru-RU" dirty="0" smtClean="0"/>
              <a:t>М</a:t>
            </a:r>
            <a:r>
              <a:rPr lang="ru-RU" dirty="0"/>
              <a:t>. </a:t>
            </a:r>
            <a:r>
              <a:rPr lang="ru-RU" dirty="0" err="1"/>
              <a:t>Пляцковский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4740" y="1647384"/>
            <a:ext cx="4593229" cy="845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Кропоткин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1027" name="Picture 3" descr="D:\Ф. Н. Г\Мой город\verh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6353" y="2492896"/>
            <a:ext cx="5018239" cy="40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83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407300"/>
            <a:ext cx="7536617" cy="5544000"/>
          </a:xfrm>
          <a:prstGeom prst="rect">
            <a:avLst/>
          </a:prstGeom>
          <a:ln w="1905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25371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31497"/>
            <a:ext cx="3744000" cy="2695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449" y="3701471"/>
            <a:ext cx="3779999" cy="2695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144" y="3674790"/>
            <a:ext cx="3941999" cy="2722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0890" y="457112"/>
            <a:ext cx="3852000" cy="256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</p:spPr>
      </p:pic>
      <p:sp>
        <p:nvSpPr>
          <p:cNvPr id="8" name="Прямоугольник 7"/>
          <p:cNvSpPr/>
          <p:nvPr/>
        </p:nvSpPr>
        <p:spPr>
          <a:xfrm>
            <a:off x="2915816" y="3155930"/>
            <a:ext cx="3528392" cy="258107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Button">
              <a:avLst/>
            </a:prstTxWarp>
          </a:bodyPr>
          <a:lstStyle/>
          <a:p>
            <a:pPr algn="ctr"/>
            <a:r>
              <a:rPr lang="ru-RU" sz="2400" b="1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Ночной Кропоткин</a:t>
            </a:r>
            <a:endParaRPr lang="ru-RU" sz="2400" b="1" spc="300" dirty="0">
              <a:ln w="11430" cmpd="sng">
                <a:solidFill>
                  <a:srgbClr val="00206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691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8655" y="48691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Он красив на рассвете,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Он красив на закате,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 всегда мы любуемся им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Милый город Кропоткин,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Славный город  Кропоткин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Оставайся всегда молодым!!!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655" y="260648"/>
            <a:ext cx="5952000" cy="4464000"/>
          </a:xfrm>
          <a:prstGeom prst="rect">
            <a:avLst/>
          </a:prstGeom>
          <a:ln w="1905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20080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6864" y="377077"/>
            <a:ext cx="6048000" cy="4032000"/>
          </a:xfrm>
          <a:prstGeom prst="rect">
            <a:avLst/>
          </a:prstGeom>
          <a:ln w="1905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581128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Кропоткин с населением более 80 тысяч человек – административный центр Кавказского района, в системе населенных пунктов Краснодарского края является крупным промышленно-транспортным узлом.</a:t>
            </a:r>
          </a:p>
          <a:p>
            <a:endParaRPr lang="ru-RU" dirty="0"/>
          </a:p>
          <a:p>
            <a:r>
              <a:rPr lang="ru-RU" dirty="0"/>
              <a:t>Город расположен в восточной части Краснодарского края на правом возвышенном берегу реки Кубань.</a:t>
            </a:r>
          </a:p>
        </p:txBody>
      </p:sp>
    </p:spTree>
    <p:extLst>
      <p:ext uri="{BB962C8B-B14F-4D97-AF65-F5344CB8AC3E}">
        <p14:creationId xmlns:p14="http://schemas.microsoft.com/office/powerpoint/2010/main" val="267972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509120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Кропоткин – живописный южный город. На его территории расположены 16 курганов бронзового века и средневековья, памятники военных лет, красивый Свято-Покровский собор, историко-краеведческий музей, парки и аллеи. В городе построено два стадиона, плавательный бассейн 50-метровыми дорожками, кинотеатр. Одной из главных архитектурных достопримечательностей Кропоткина является здание железнодорожного вокзала 1903 года постройки.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84" y="1052736"/>
            <a:ext cx="4291395" cy="3240000"/>
          </a:xfrm>
          <a:prstGeom prst="rect">
            <a:avLst/>
          </a:prstGeom>
          <a:ln w="1905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472" y="332656"/>
            <a:ext cx="4128000" cy="3096000"/>
          </a:xfrm>
          <a:prstGeom prst="rect">
            <a:avLst/>
          </a:prstGeom>
          <a:ln w="1905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5462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2" y="332656"/>
            <a:ext cx="7334482" cy="5400000"/>
          </a:xfrm>
          <a:prstGeom prst="rect">
            <a:avLst/>
          </a:prstGeom>
          <a:ln w="1905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827584" y="5877272"/>
            <a:ext cx="7272808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Свято – Покровский собор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66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5949280"/>
            <a:ext cx="6696744" cy="504056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Историко</a:t>
            </a:r>
            <a:r>
              <a:rPr lang="ru-RU" dirty="0" smtClean="0"/>
              <a:t> – краеведческий музей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32656"/>
            <a:ext cx="8145757" cy="5400000"/>
          </a:xfrm>
          <a:prstGeom prst="rect">
            <a:avLst/>
          </a:prstGeom>
          <a:ln w="1905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700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988" y="260648"/>
            <a:ext cx="6720000" cy="5040000"/>
          </a:xfrm>
          <a:prstGeom prst="rect">
            <a:avLst/>
          </a:prstGeom>
          <a:ln w="1905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76198" y="5661248"/>
            <a:ext cx="799288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Мемориальный комплекс «Вечный огонь»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93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20688"/>
            <a:ext cx="3192000" cy="4788000"/>
          </a:xfrm>
          <a:prstGeom prst="rect">
            <a:avLst/>
          </a:prstGeom>
          <a:ln w="1905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980728"/>
            <a:ext cx="5088000" cy="3816000"/>
          </a:xfrm>
          <a:prstGeom prst="rect">
            <a:avLst/>
          </a:prstGeom>
          <a:ln w="1905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3251288" y="5805264"/>
            <a:ext cx="5544616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Памятники героям Великой Отечественной войны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51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23080"/>
            <a:ext cx="2630270" cy="3960000"/>
          </a:xfrm>
          <a:prstGeom prst="rect">
            <a:avLst/>
          </a:prstGeom>
          <a:ln w="1905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23080"/>
            <a:ext cx="2630270" cy="3960000"/>
          </a:xfrm>
          <a:prstGeom prst="rect">
            <a:avLst/>
          </a:prstGeom>
          <a:ln w="1905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1052736"/>
            <a:ext cx="2970000" cy="3960000"/>
          </a:xfrm>
          <a:prstGeom prst="rect">
            <a:avLst/>
          </a:prstGeom>
          <a:ln w="1905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858913" y="5301208"/>
            <a:ext cx="7416824" cy="864096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Памятники города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67893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88775"/>
            <a:ext cx="4036543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138" y="3789040"/>
            <a:ext cx="4063555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64" y="3789040"/>
            <a:ext cx="4063555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755" y="380458"/>
            <a:ext cx="405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</p:spPr>
      </p:pic>
      <p:sp>
        <p:nvSpPr>
          <p:cNvPr id="11" name="Прямоугольник 10"/>
          <p:cNvSpPr/>
          <p:nvPr/>
        </p:nvSpPr>
        <p:spPr>
          <a:xfrm>
            <a:off x="2813551" y="3080458"/>
            <a:ext cx="3672408" cy="432048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Парки и аллеи города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234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489</TotalTime>
  <Words>189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Сетка</vt:lpstr>
      <vt:lpstr>Мой город (экскурсия по городу)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город</dc:title>
  <dc:creator>Наталья</dc:creator>
  <cp:lastModifiedBy>Наталья</cp:lastModifiedBy>
  <cp:revision>23</cp:revision>
  <dcterms:created xsi:type="dcterms:W3CDTF">2013-09-20T08:00:58Z</dcterms:created>
  <dcterms:modified xsi:type="dcterms:W3CDTF">2013-09-22T06:52:37Z</dcterms:modified>
</cp:coreProperties>
</file>