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7" autoAdjust="0"/>
    <p:restoredTop sz="94660"/>
  </p:normalViewPr>
  <p:slideViewPr>
    <p:cSldViewPr>
      <p:cViewPr varScale="1">
        <p:scale>
          <a:sx n="77" d="100"/>
          <a:sy n="77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08D7-69FE-410F-92AC-5F666C66FC42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3B35-65CD-4D7B-B229-2639527B8F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340768"/>
          </a:xfrm>
          <a:ln w="3810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История  создания Медного всадника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repphoto_5059_75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556792"/>
            <a:ext cx="4824536" cy="5040560"/>
          </a:xfrm>
          <a:prstGeom prst="flowChartProcess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26 сентября 1770 года – камень «сошёл» на Сенатскую площадь.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277707138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064896" cy="4680519"/>
          </a:xfrm>
          <a:prstGeom prst="flowChartSummingJunction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260649"/>
            <a:ext cx="3960440" cy="129614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Ученица Фальконе – Мари – Анн </a:t>
            </a:r>
            <a:r>
              <a:rPr lang="ru-RU" sz="3200" dirty="0" err="1" smtClean="0">
                <a:solidFill>
                  <a:srgbClr val="FF0000"/>
                </a:solidFill>
              </a:rPr>
              <a:t>Колло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mar10_9844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9214" y="1988840"/>
            <a:ext cx="3556159" cy="4320480"/>
          </a:xfrm>
          <a:prstGeom prst="flowChartConnector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260649"/>
            <a:ext cx="4176464" cy="151216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Голову всадника вылепила его  ученица, добившись удивительного портретного сходства.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c1bffce803136868109f0f78b875e3a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9" y="1700808"/>
            <a:ext cx="3384376" cy="4752528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Фальконе  уже уехал из Петербурга , когда по его замыслу русский скульптор создал змею , как третью точку опоры 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Змея обозначает зло, вражду, всё то , с чем боролся Пётр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mar10_98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3204"/>
            <a:ext cx="4040188" cy="30346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</a:rPr>
              <a:t>Скульптор Фёдор  </a:t>
            </a:r>
            <a:r>
              <a:rPr lang="ru-RU" sz="2000" i="1" dirty="0" err="1" smtClean="0">
                <a:solidFill>
                  <a:srgbClr val="FF0000"/>
                </a:solidFill>
              </a:rPr>
              <a:t>Гордеевич</a:t>
            </a:r>
            <a:r>
              <a:rPr lang="ru-RU" sz="2000" i="1" dirty="0" smtClean="0">
                <a:solidFill>
                  <a:srgbClr val="FF0000"/>
                </a:solidFill>
              </a:rPr>
              <a:t>  Гордеев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45626668_Alexis_Bouvar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89831"/>
            <a:ext cx="4041775" cy="3847481"/>
          </a:xfrm>
          <a:prstGeom prst="star32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Кони для работы над памятником  были взяты из императорской конюшни. Этих  коней звали Бриллиант и Каприз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dee49f4150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7" y="1268760"/>
            <a:ext cx="6336704" cy="5328592"/>
          </a:xfr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Памятник открыли  7 августа 1782 года в столетний  юбилей воцарения Петра.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ock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786730"/>
            <a:ext cx="6667500" cy="4450581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 постаменте смонтировали надпись на латыни и русском языке</a:t>
            </a:r>
            <a:r>
              <a:rPr lang="ru-RU" sz="3200" b="1" dirty="0" smtClean="0">
                <a:solidFill>
                  <a:srgbClr val="FFFF00"/>
                </a:solidFill>
              </a:rPr>
              <a:t>: «Петру Первому Екатерина Вторая»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040lukovIS_PtEkateriny2N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0677" y="1600200"/>
            <a:ext cx="3491645" cy="4925144"/>
          </a:xfrm>
        </p:spPr>
      </p:pic>
      <p:pic>
        <p:nvPicPr>
          <p:cNvPr id="5" name="Содержимое 4" descr="451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16833"/>
            <a:ext cx="3240360" cy="3816424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Этот памятник олицетворяет рост могущества России: всадник сжимает в руке поводья  вздыбленного коня , а под копытами коня вьётся змея.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aterse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5832648" cy="468052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543f3669750dd166a5c17b043707eb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88640"/>
            <a:ext cx="4392487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В </a:t>
            </a:r>
            <a:r>
              <a:rPr lang="en-US" sz="1800" b="1" dirty="0" smtClean="0">
                <a:solidFill>
                  <a:srgbClr val="FF0000"/>
                </a:solidFill>
              </a:rPr>
              <a:t>XIX</a:t>
            </a:r>
            <a:r>
              <a:rPr lang="ru-RU" sz="1800" b="1" dirty="0" smtClean="0">
                <a:solidFill>
                  <a:srgbClr val="FF0000"/>
                </a:solidFill>
              </a:rPr>
              <a:t> веке родилась легенда : враг не войдёт в Петербург, пока его охраняет Медный всадник . Во время Отечественной войны 1812 года . Когда столице России грозили войска Наполеона, император Александр </a:t>
            </a:r>
            <a:r>
              <a:rPr lang="en-US" sz="1800" b="1" dirty="0" smtClean="0">
                <a:solidFill>
                  <a:srgbClr val="FF0000"/>
                </a:solidFill>
              </a:rPr>
              <a:t>I</a:t>
            </a:r>
            <a:r>
              <a:rPr lang="ru-RU" sz="1800" b="1" dirty="0" smtClean="0">
                <a:solidFill>
                  <a:srgbClr val="FF0000"/>
                </a:solidFill>
              </a:rPr>
              <a:t> приказал снять памятник с пьедестала и увести в глубь страны. Но , как гласит легенда, он отменил свой приказ. Узнав, что одному из его подданных явился во сне бронзовый Пётр и сказал: « Пока я на месте , моему городу нечего опасаться».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годы Великой Отечественной войны «Медный всадник»тоже оставался на своём месте. Ленинградцы бережно укрыли памятник , для чего был построен песчаный футляр высотой 14 метров.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a3e9cbc3704a84137a07741f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3882" y="1600200"/>
            <a:ext cx="7156235" cy="4997152"/>
          </a:xfr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620688"/>
            <a:ext cx="3312367" cy="56886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682752" cy="550547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«Какая дума на челе!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Какая сила в нём сокрыта!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 в сём коне какой огонь!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Куда ты скачешь , гордый конь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где опустишь ты копыта?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О, мощный властелин судьбы!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Не так ли ты над самой бездной,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На высоте, уздой железной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Россию поднял на дыбы!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Скульптор </a:t>
            </a:r>
            <a:r>
              <a:rPr lang="ru-RU" sz="4000" b="1" i="1" dirty="0" err="1" smtClean="0">
                <a:solidFill>
                  <a:schemeClr val="accent6">
                    <a:lumMod val="75000"/>
                  </a:schemeClr>
                </a:solidFill>
              </a:rPr>
              <a:t>Этьен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 Морис Фальконе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017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Приехал специально в Россию  из Франции  для создания памятника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780927"/>
            <a:ext cx="4040188" cy="33452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Родился 1 декабря 1716 года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Folkoneeten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3888432" cy="4680519"/>
          </a:xfrm>
          <a:ln w="57150">
            <a:solidFill>
              <a:schemeClr val="tx1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конец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427779764ddade9a95dab727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5533" y="1600200"/>
            <a:ext cx="6832933" cy="4925144"/>
          </a:xfrm>
          <a:prstGeom prst="round2Diag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Екатерина </a:t>
            </a:r>
            <a:r>
              <a:rPr lang="en-US" sz="6000" b="1" i="1" dirty="0" smtClean="0">
                <a:solidFill>
                  <a:schemeClr val="accent6">
                    <a:lumMod val="75000"/>
                  </a:schemeClr>
                </a:solidFill>
              </a:rPr>
              <a:t>II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268761"/>
            <a:ext cx="4317876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Российская императрица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</a:rPr>
              <a:t>ригласила  скульптора  </a:t>
            </a:r>
            <a:r>
              <a:rPr lang="ru-RU" sz="3600" b="1" dirty="0" err="1" smtClean="0">
                <a:solidFill>
                  <a:srgbClr val="FFFF00"/>
                </a:solidFill>
              </a:rPr>
              <a:t>Этьена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М</a:t>
            </a:r>
            <a:r>
              <a:rPr lang="ru-RU" sz="3600" b="1" dirty="0" smtClean="0">
                <a:solidFill>
                  <a:srgbClr val="FFFF00"/>
                </a:solidFill>
              </a:rPr>
              <a:t>ориса  </a:t>
            </a:r>
            <a:r>
              <a:rPr lang="ru-RU" sz="3600" b="1" dirty="0">
                <a:solidFill>
                  <a:srgbClr val="FFFF00"/>
                </a:solidFill>
              </a:rPr>
              <a:t>Ф</a:t>
            </a:r>
            <a:r>
              <a:rPr lang="ru-RU" sz="3600" b="1" dirty="0" smtClean="0">
                <a:solidFill>
                  <a:srgbClr val="FFFF00"/>
                </a:solidFill>
              </a:rPr>
              <a:t>альконе  специально для  создания  памятника   </a:t>
            </a:r>
            <a:r>
              <a:rPr lang="ru-RU" sz="3600" b="1" dirty="0">
                <a:solidFill>
                  <a:srgbClr val="FFFF00"/>
                </a:solidFill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</a:rPr>
              <a:t>етру  </a:t>
            </a: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44566_2bc4b079_X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4032448" cy="5472608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Озеро  на месте извлечения Гром - камня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00px-Озеро_на_месте_извлечения_Гром_кам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496944" cy="4896543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Гром - камень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Thunder_Stone_1171061jg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3"/>
            <a:ext cx="4244280" cy="4680520"/>
          </a:xfrm>
          <a:ln w="38100">
            <a:solidFill>
              <a:schemeClr val="tx1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Огромный гранитный валун , найденный в районе  </a:t>
            </a:r>
            <a:r>
              <a:rPr lang="ru-RU" b="1" dirty="0" err="1" smtClean="0">
                <a:solidFill>
                  <a:srgbClr val="FFFF00"/>
                </a:solidFill>
              </a:rPr>
              <a:t>Лахты</a:t>
            </a:r>
            <a:r>
              <a:rPr lang="ru-RU" b="1" dirty="0" smtClean="0">
                <a:solidFill>
                  <a:srgbClr val="FFFF00"/>
                </a:solidFill>
              </a:rPr>
              <a:t> . Во время  удара молнии в нём осталась глубокая трещина. Этот валун и послужил постаментом  для памятника Петру </a:t>
            </a:r>
            <a:r>
              <a:rPr lang="en-US" b="1" dirty="0" smtClean="0">
                <a:solidFill>
                  <a:srgbClr val="FFFF00"/>
                </a:solidFill>
              </a:rPr>
              <a:t> I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7657567867565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8424936" cy="5976664"/>
          </a:xfr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Этот валун весил 160 тонн  и высотой  был более 8 метров.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Thunder_Stone_75b3f2fd82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0648"/>
            <a:ext cx="4038600" cy="6048672"/>
          </a:xfr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Thunder_Sto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2656"/>
            <a:ext cx="4040188" cy="58326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692696"/>
            <a:ext cx="4041775" cy="54334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Чтобы доставить гром – камень в </a:t>
            </a:r>
            <a:r>
              <a:rPr lang="ru-RU" sz="2800" b="1" dirty="0">
                <a:solidFill>
                  <a:srgbClr val="FFFF00"/>
                </a:solidFill>
              </a:rPr>
              <a:t>П</a:t>
            </a:r>
            <a:r>
              <a:rPr lang="ru-RU" sz="2800" b="1" dirty="0" smtClean="0">
                <a:solidFill>
                  <a:srgbClr val="FFFF00"/>
                </a:solidFill>
              </a:rPr>
              <a:t>етербург  использовали  систему желобов- рельсов и бронзовых шаров. </a:t>
            </a:r>
            <a:r>
              <a:rPr lang="ru-RU" sz="2800" b="1" dirty="0">
                <a:solidFill>
                  <a:srgbClr val="FFFF00"/>
                </a:solidFill>
              </a:rPr>
              <a:t>Е</a:t>
            </a:r>
            <a:r>
              <a:rPr lang="ru-RU" sz="2800" b="1" dirty="0" smtClean="0">
                <a:solidFill>
                  <a:srgbClr val="FFFF00"/>
                </a:solidFill>
              </a:rPr>
              <a:t>го перевезли  к берегу Финского залива и там погрузили на специально  построенное для него грузовое судно.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В честь  столь трудного дела выбили памятную медаль с надписью : « Дерзновению подобно». Эту медаль можно и сейчас  увидеть в музее Петропавловской крепости.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2448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3960440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451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История  создания Медного всадника</vt:lpstr>
      <vt:lpstr>Скульптор Этьен Морис Фальконе</vt:lpstr>
      <vt:lpstr>Екатерина II</vt:lpstr>
      <vt:lpstr>Озеро  на месте извлечения Гром - камня</vt:lpstr>
      <vt:lpstr>Гром - камень</vt:lpstr>
      <vt:lpstr>Слайд 6</vt:lpstr>
      <vt:lpstr>Слайд 7</vt:lpstr>
      <vt:lpstr>Слайд 8</vt:lpstr>
      <vt:lpstr>В честь  столь трудного дела выбили памятную медаль с надписью : « Дерзновению подобно». Эту медаль можно и сейчас  увидеть в музее Петропавловской крепости.</vt:lpstr>
      <vt:lpstr>26 сентября 1770 года – камень «сошёл» на Сенатскую площадь.</vt:lpstr>
      <vt:lpstr>Слайд 11</vt:lpstr>
      <vt:lpstr>Фальконе  уже уехал из Петербурга , когда по его замыслу русский скульптор создал змею , как третью точку опоры .</vt:lpstr>
      <vt:lpstr>Кони для работы над памятником  были взяты из императорской конюшни. Этих  коней звали Бриллиант и Каприз</vt:lpstr>
      <vt:lpstr>Памятник открыли  7 августа 1782 года в столетний  юбилей воцарения Петра.</vt:lpstr>
      <vt:lpstr>На постаменте смонтировали надпись на латыни и русском языке: «Петру Первому Екатерина Вторая»</vt:lpstr>
      <vt:lpstr>Этот памятник олицетворяет рост могущества России: всадник сжимает в руке поводья  вздыбленного коня , а под копытами коня вьётся змея.</vt:lpstr>
      <vt:lpstr>Слайд 17</vt:lpstr>
      <vt:lpstr>В годы Великой Отечественной войны «Медный всадник»тоже оставался на своём месте. Ленинградцы бережно укрыли памятник , для чего был построен песчаный футляр высотой 14 метров.</vt:lpstr>
      <vt:lpstr>Слайд 19</vt:lpstr>
      <vt:lpstr>конец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создания Медного всадника</dc:title>
  <dc:creator>маринка</dc:creator>
  <cp:lastModifiedBy>маринка</cp:lastModifiedBy>
  <cp:revision>17</cp:revision>
  <dcterms:created xsi:type="dcterms:W3CDTF">2013-08-04T17:28:01Z</dcterms:created>
  <dcterms:modified xsi:type="dcterms:W3CDTF">2013-08-04T20:16:27Z</dcterms:modified>
</cp:coreProperties>
</file>