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5F18-1957-440F-BD38-D121C2AB7FD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CC49-3859-42DE-875C-8F3725026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Дидактическое пособие «Кто где живет?»</a:t>
            </a:r>
            <a:br>
              <a:rPr lang="ru-RU" sz="2800" dirty="0" smtClean="0"/>
            </a:br>
            <a:r>
              <a:rPr lang="ru-RU" sz="2800" dirty="0" smtClean="0"/>
              <a:t>Цель</a:t>
            </a:r>
            <a:r>
              <a:rPr lang="ru-RU" sz="2800" dirty="0"/>
              <a:t>: закреплять и систематизировать знания детей о домашних животных (свинья ,баран ,лошадь ,корова ,гусь ,курица) и их детенышах , 4-х основных</a:t>
            </a:r>
            <a:br>
              <a:rPr lang="ru-RU" sz="2800" dirty="0"/>
            </a:br>
            <a:r>
              <a:rPr lang="ru-RU" sz="2800" dirty="0"/>
              <a:t>цветах , элементарные знания о постройках (крыша ,дверь ,сарай ,загон) , сравнение предметов .Развивать мелкую моторику рук ,речь </a:t>
            </a:r>
            <a:r>
              <a:rPr lang="ru-RU" sz="2800" dirty="0" err="1"/>
              <a:t>детей,звукоподражание</a:t>
            </a:r>
            <a:r>
              <a:rPr lang="ru-RU" sz="2800" dirty="0"/>
              <a:t> 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Дидактическое пособие-это </a:t>
            </a:r>
            <a:r>
              <a:rPr lang="ru-RU" sz="2000" dirty="0" err="1" smtClean="0"/>
              <a:t>ферма,на</a:t>
            </a:r>
            <a:r>
              <a:rPr lang="ru-RU" sz="2000" dirty="0" smtClean="0"/>
              <a:t> которой живут животные. Все животные заперты в своих домиках –</a:t>
            </a:r>
            <a:r>
              <a:rPr lang="ru-RU" sz="2000" dirty="0" err="1" smtClean="0"/>
              <a:t>сарае,конюшне,свинарнике</a:t>
            </a:r>
            <a:r>
              <a:rPr lang="ru-RU" sz="2000" dirty="0" smtClean="0"/>
              <a:t> ,</a:t>
            </a:r>
            <a:r>
              <a:rPr lang="ru-RU" sz="2000" dirty="0" err="1" smtClean="0"/>
              <a:t>коровнике,курятнике,гусятнике</a:t>
            </a:r>
            <a:r>
              <a:rPr lang="ru-RU" sz="2000" dirty="0" smtClean="0"/>
              <a:t>. Дети открывают </a:t>
            </a:r>
            <a:r>
              <a:rPr lang="ru-RU" sz="2000" dirty="0" err="1" smtClean="0"/>
              <a:t>домики,называют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животное,которое</a:t>
            </a:r>
            <a:r>
              <a:rPr lang="ru-RU" sz="2000" dirty="0" smtClean="0"/>
              <a:t> в нем </a:t>
            </a:r>
            <a:r>
              <a:rPr lang="ru-RU" sz="2000" dirty="0" err="1" smtClean="0"/>
              <a:t>живет,а</a:t>
            </a:r>
            <a:r>
              <a:rPr lang="ru-RU" sz="2000" dirty="0" smtClean="0"/>
              <a:t> также его детеныша.</a:t>
            </a:r>
            <a:endParaRPr lang="ru-RU" sz="2000" dirty="0"/>
          </a:p>
        </p:txBody>
      </p:sp>
      <p:pic>
        <p:nvPicPr>
          <p:cNvPr id="1026" name="Picture 2" descr="C:\Documents and Settings\Administrator\Рабочий стол\дс фото\DSC069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0438"/>
            <a:ext cx="2757478" cy="257176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Рабочий стол\дс фото\DSC07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7562"/>
            <a:ext cx="285275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Можно </a:t>
            </a:r>
            <a:r>
              <a:rPr lang="ru-RU" sz="2000" dirty="0" err="1" smtClean="0"/>
              <a:t>спросить,как</a:t>
            </a:r>
            <a:r>
              <a:rPr lang="ru-RU" sz="2000" dirty="0" smtClean="0"/>
              <a:t> называется их  дом , а так же разобрать из каких частей состоит постройка ,отметить цвет крыши ,двери</a:t>
            </a:r>
            <a:r>
              <a:rPr lang="ru-RU" sz="2000" dirty="0" smtClean="0"/>
              <a:t>. Дети с удовольствием отодвигают задвижки , снимают крючки ,открывают замочек ключиком , что позволяет развивать мелкую моторику рук.</a:t>
            </a:r>
            <a:endParaRPr lang="ru-RU" sz="2000" dirty="0"/>
          </a:p>
        </p:txBody>
      </p:sp>
      <p:pic>
        <p:nvPicPr>
          <p:cNvPr id="3074" name="Picture 2" descr="C:\Documents and Settings\Administrator\Рабочий стол\дс фото\DSC07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Рабочий стол\дс фото\DSC07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Малыши тренируются в звукоподражании ,а также сравнении предметов и животных( большой - маленький , такой же) .</a:t>
            </a:r>
            <a:endParaRPr lang="ru-RU" sz="2000" dirty="0"/>
          </a:p>
        </p:txBody>
      </p:sp>
      <p:pic>
        <p:nvPicPr>
          <p:cNvPr id="5122" name="Picture 2" descr="C:\Documents and Settings\Administrator\Рабочий стол\дс фото\DSC07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Рабочий стол\дс фото\DSC07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Родители с удовольствием смотрят как дети показывают свои </a:t>
            </a:r>
            <a:r>
              <a:rPr lang="ru-RU" sz="2000" dirty="0" err="1" smtClean="0"/>
              <a:t>умения.Мамочки</a:t>
            </a:r>
            <a:r>
              <a:rPr lang="ru-RU" sz="2000" dirty="0" smtClean="0"/>
              <a:t> </a:t>
            </a:r>
            <a:r>
              <a:rPr lang="ru-RU" sz="2000" dirty="0" smtClean="0"/>
              <a:t>не прочь и сами поучаствовать в </a:t>
            </a:r>
            <a:r>
              <a:rPr lang="ru-RU" sz="2000" dirty="0" err="1" smtClean="0"/>
              <a:t>игре.Время</a:t>
            </a:r>
            <a:r>
              <a:rPr lang="ru-RU" sz="2000" dirty="0" smtClean="0"/>
              <a:t> </a:t>
            </a:r>
            <a:r>
              <a:rPr lang="ru-RU" sz="2000" smtClean="0"/>
              <a:t>пролетает незаметно…</a:t>
            </a:r>
            <a:endParaRPr lang="ru-RU" sz="2000" dirty="0"/>
          </a:p>
        </p:txBody>
      </p:sp>
      <p:pic>
        <p:nvPicPr>
          <p:cNvPr id="6146" name="Picture 2" descr="C:\Documents and Settings\Administrator\Рабочий стол\дс фото\DSC07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Рабочий стол\дс фото\DSC07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C:\Documents and Settings\Administrator\Рабочий стол\дс фото\DSC07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Дидактическое пособие «Кто где живет?» Цель: закреплять и систематизировать знания детей о домашних животных (свинья ,баран ,лошадь ,корова ,гусь ,курица) и их детенышах , 4-х основных цветах , элементарные знания о постройках (крыша ,дверь ,сарай ,загон) , сравнение предметов .Развивать мелкую моторику рук ,речь детей,звукоподражание . </vt:lpstr>
      <vt:lpstr>Дидактическое пособие-это ферма,на которой живут животные. Все животные заперты в своих домиках –сарае,конюшне,свинарнике ,коровнике,курятнике,гусятнике. Дети открывают домики,называют животное,которое в нем живет,а также его детеныша.</vt:lpstr>
      <vt:lpstr>Можно спросить,как называется их  дом , а так же разобрать из каких частей состоит постройка ,отметить цвет крыши ,двери. Дети с удовольствием отодвигают задвижки , снимают крючки ,открывают замочек ключиком , что позволяет развивать мелкую моторику рук.</vt:lpstr>
      <vt:lpstr>Малыши тренируются в звукоподражании ,а также сравнении предметов и животных( большой - маленький , такой же) .</vt:lpstr>
      <vt:lpstr>Родители с удовольствием смотрят как дети показывают свои умения.Мамочки не прочь и сами поучаствовать в игре.Время пролетает незаметно…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 Домашние животные»</dc:title>
  <dc:creator>Admin</dc:creator>
  <cp:lastModifiedBy>Admin</cp:lastModifiedBy>
  <cp:revision>7</cp:revision>
  <dcterms:created xsi:type="dcterms:W3CDTF">2015-03-16T16:45:30Z</dcterms:created>
  <dcterms:modified xsi:type="dcterms:W3CDTF">2015-03-17T14:42:56Z</dcterms:modified>
</cp:coreProperties>
</file>