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шепырева" initials="лш" lastIdx="0" clrIdx="0">
    <p:extLst>
      <p:ext uri="{19B8F6BF-5375-455C-9EA6-DF929625EA0E}">
        <p15:presenceInfo xmlns:p15="http://schemas.microsoft.com/office/powerpoint/2012/main" userId="48abc60672ca45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5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9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6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2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3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5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7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9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9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C530-7386-4B23-82A3-F76828FC1C80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129B2-034D-45B0-9EC4-49C708483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2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7011.vk.me/c540104/v540104504/32e03/wE5T7ZQ_e7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83980" y="62407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60720" y="5897880"/>
            <a:ext cx="6240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Шепырева Людмила Леонидовна воспитатель ГБДОУ № 32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0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57/kAZhQWJbdU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06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5e/Eliff1prAt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33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65/PPaS4gaT2S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84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6c/DEei7YsSD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97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73/ojaWnPoSxr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00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7a/XqhiZeMUs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86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7011.vk.me/c540104/v540104504/32e0a/zraXUQ9OFA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17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11/pGGej5AHSz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1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18/7zIBBQe-mJ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9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1f/iWsoZLGSC9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3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26/pAPxCyWLFg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1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2d/Bvla7UejpK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5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34/Xneg3_NH7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786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84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7011.vk.me/c540104/v540104504/32e50/iu_tUbn8QJ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220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шепырева</dc:creator>
  <cp:lastModifiedBy>людмила шепырева</cp:lastModifiedBy>
  <cp:revision>3</cp:revision>
  <dcterms:created xsi:type="dcterms:W3CDTF">2015-03-07T19:44:21Z</dcterms:created>
  <dcterms:modified xsi:type="dcterms:W3CDTF">2015-03-07T19:57:12Z</dcterms:modified>
</cp:coreProperties>
</file>