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4" r:id="rId2"/>
    <p:sldId id="256" r:id="rId3"/>
    <p:sldId id="257" r:id="rId4"/>
    <p:sldId id="260" r:id="rId5"/>
    <p:sldId id="261" r:id="rId6"/>
    <p:sldId id="262" r:id="rId7"/>
    <p:sldId id="264" r:id="rId8"/>
    <p:sldId id="282" r:id="rId9"/>
    <p:sldId id="267" r:id="rId10"/>
    <p:sldId id="269" r:id="rId11"/>
    <p:sldId id="263" r:id="rId12"/>
    <p:sldId id="268" r:id="rId13"/>
    <p:sldId id="277" r:id="rId14"/>
    <p:sldId id="275" r:id="rId15"/>
    <p:sldId id="276" r:id="rId16"/>
    <p:sldId id="266" r:id="rId17"/>
    <p:sldId id="265" r:id="rId18"/>
    <p:sldId id="270" r:id="rId19"/>
    <p:sldId id="271" r:id="rId20"/>
    <p:sldId id="274" r:id="rId21"/>
    <p:sldId id="272" r:id="rId22"/>
    <p:sldId id="278" r:id="rId23"/>
    <p:sldId id="279" r:id="rId24"/>
    <p:sldId id="280" r:id="rId25"/>
    <p:sldId id="281" r:id="rId26"/>
    <p:sldId id="283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A7407-367B-49CB-B453-48FCEAF579A3}" type="datetimeFigureOut">
              <a:rPr lang="ru-RU" smtClean="0"/>
              <a:pPr/>
              <a:t>26.01.2013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3486B-BD75-4965-85D1-F931BF0AAAE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A7407-367B-49CB-B453-48FCEAF579A3}" type="datetimeFigureOut">
              <a:rPr lang="ru-RU" smtClean="0"/>
              <a:pPr/>
              <a:t>26.01.2013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3486B-BD75-4965-85D1-F931BF0AAAE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A7407-367B-49CB-B453-48FCEAF579A3}" type="datetimeFigureOut">
              <a:rPr lang="ru-RU" smtClean="0"/>
              <a:pPr/>
              <a:t>26.01.2013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3486B-BD75-4965-85D1-F931BF0AAAE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A7407-367B-49CB-B453-48FCEAF579A3}" type="datetimeFigureOut">
              <a:rPr lang="ru-RU" smtClean="0"/>
              <a:pPr/>
              <a:t>26.01.2013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3486B-BD75-4965-85D1-F931BF0AAAE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A7407-367B-49CB-B453-48FCEAF579A3}" type="datetimeFigureOut">
              <a:rPr lang="ru-RU" smtClean="0"/>
              <a:pPr/>
              <a:t>26.01.2013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0FC3486B-BD75-4965-85D1-F931BF0AAAE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A7407-367B-49CB-B453-48FCEAF579A3}" type="datetimeFigureOut">
              <a:rPr lang="ru-RU" smtClean="0"/>
              <a:pPr/>
              <a:t>26.01.2013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3486B-BD75-4965-85D1-F931BF0AAAE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A7407-367B-49CB-B453-48FCEAF579A3}" type="datetimeFigureOut">
              <a:rPr lang="ru-RU" smtClean="0"/>
              <a:pPr/>
              <a:t>26.01.2013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3486B-BD75-4965-85D1-F931BF0AAAE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A7407-367B-49CB-B453-48FCEAF579A3}" type="datetimeFigureOut">
              <a:rPr lang="ru-RU" smtClean="0"/>
              <a:pPr/>
              <a:t>26.01.2013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3486B-BD75-4965-85D1-F931BF0AAAE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A7407-367B-49CB-B453-48FCEAF579A3}" type="datetimeFigureOut">
              <a:rPr lang="ru-RU" smtClean="0"/>
              <a:pPr/>
              <a:t>26.01.2013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3486B-BD75-4965-85D1-F931BF0AAAE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A7407-367B-49CB-B453-48FCEAF579A3}" type="datetimeFigureOut">
              <a:rPr lang="ru-RU" smtClean="0"/>
              <a:pPr/>
              <a:t>26.01.2013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3486B-BD75-4965-85D1-F931BF0AAAE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A7407-367B-49CB-B453-48FCEAF579A3}" type="datetimeFigureOut">
              <a:rPr lang="ru-RU" smtClean="0"/>
              <a:pPr/>
              <a:t>26.01.2013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3486B-BD75-4965-85D1-F931BF0AAAE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0DA7407-367B-49CB-B453-48FCEAF579A3}" type="datetimeFigureOut">
              <a:rPr lang="ru-RU" smtClean="0"/>
              <a:pPr/>
              <a:t>26.01.2013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FC3486B-BD75-4965-85D1-F931BF0AAAE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t0.gstatic.com/images?q=tbn:ANd9GcSWhEqgm2V8EdS1vAnEUIJNaR4eRvLFcODCmIIRrA66PZOC8LX-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772816"/>
            <a:ext cx="2476500" cy="1847851"/>
          </a:xfrm>
          <a:prstGeom prst="rect">
            <a:avLst/>
          </a:prstGeom>
          <a:noFill/>
        </p:spPr>
      </p:pic>
      <p:pic>
        <p:nvPicPr>
          <p:cNvPr id="1028" name="Picture 4" descr="http://t1.gstatic.com/images?q=tbn:ANd9GcTdyaRIHFocWWYaF82hMPaYKtmax2UKUAJgrYUAfJ8m7BiYUa5Xd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4221088"/>
            <a:ext cx="2619375" cy="1752600"/>
          </a:xfrm>
          <a:prstGeom prst="rect">
            <a:avLst/>
          </a:prstGeom>
          <a:noFill/>
        </p:spPr>
      </p:pic>
      <p:pic>
        <p:nvPicPr>
          <p:cNvPr id="1030" name="Picture 6" descr="http://t3.gstatic.com/images?q=tbn:ANd9GcQmPa7-dnB8RbC7wVei1bDd32McnVR82qRpbj2NpTzGYHMG_1V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4725144"/>
            <a:ext cx="2524125" cy="1809751"/>
          </a:xfrm>
          <a:prstGeom prst="rect">
            <a:avLst/>
          </a:prstGeom>
          <a:noFill/>
        </p:spPr>
      </p:pic>
      <p:sp>
        <p:nvSpPr>
          <p:cNvPr id="1032" name="AutoShape 8" descr="data:image/jpeg;base64,/9j/4AAQSkZJRgABAQAAAQABAAD/2wCEAAkGBhQSERUUExQWFRUWGB0YFxgYGBwXGhoaGBwaHBwcGhgXGyYeGRwjGhgXIC8gJCcqLCwsGh4xNTAqNSYrLCkBCQoKDgwOGg8PGiwkHyQsLCwsLCwsLCwsLCwsLCwpKSwsLCwsLCwsLCwsLCwsLCwsLCwsLCwsLCwsLCwsLCwsLP/AABEIALYBFQMBIgACEQEDEQH/xAAbAAABBQEBAAAAAAAAAAAAAAADAAECBAUGB//EAEEQAAEDAgQDBgMGBAQFBQAAAAEAAhEDIQQSMUEFUWETInGBkaEGMvAUQlKxweEjYtHxFXKisiQzgpLSFkNTwuL/xAAZAQADAQEBAAAAAAAAAAAAAAAAAQIDBAX/xAAjEQACAgIDAAICAwAAAAAAAAAAAQIREiEDMUETUTJhInHR/9oADAMBAAIRAxEAPwDpqdYnwR21igNMcgiUxKTOSw+sEwSNOnhyTmqUNoUghITlZIVjzRTWKAxSc5DRSkF7ZN2vVDYncEirbBN4uwuyh0ka/wBFb7ReecSovp4wtZmGYyCOTr+YmRf9131MWQm2OSqghrEKFSoeai9DLkzOxy880mVjzUJsmSWwssNxB5lOax5n1QcykHK6DIJ2zuaYYs81AOTAIQNhPtDuZ9U4xJnU+pUUnNToLCHGO5+5TOxjuZ9ShZVEOSoM2GGLdzPqVM4tw3PqUAJ8qVDyDtxTuZ9SmOMPM+pQkxaqoMmGOIdzPqUhiXcz6lDa1S2U0GRI4t3M+qj9sd+I+qEAU8J0PIOMW78R9SnGKdzPqqzlOFLCwwxTj94+pTfaHz8zvUqu03U3yptlWWW4t34j6lJV6fikoaZpF6POeJcTqFxbUcAASABvG/ui8G4jlcDninMGSQLCdOaMcKwhssa4kSczZN76zr4XgLL4rgeyZA0LpA1ItcHwI8xBSztm3x4o9DwuKa9ocwy077IsledcF+KKlBuSGuYNjY89R1O4XVn4ppmk5zHd4CwI3t9eS3Ul6ccuJ3o204QKNYEAyDYEkRCHg+MUqpIY4OLddfbn5Iu9kOLToulyFWrhoJdYAEk8gE+aTHIfn/ZYfxhicuHyzBe4AAbgXPloPNLoa2zBrcTzV3Vg7e2xAGl13HDMUKtNrwZkbc915zg8ODPdmBJkxbXZdh8PU+yq1KXeizmyZtoT43HoojLZvNaN2oEIsVgqBbKpmCBxyTwiZEsipIkHCZTDUskK6JGClCQ0UmhNIdiyhPkSAUpQMGQodmjOYmLUAQanlOGptEgGBTEqQakQnQrEwpwdUmhOUBZEhQMohUCFIWMApZUwanASKI5VObJ7bKDnKGV0QLo3hJEYklRoujjBWpue0HuwR3Xy0gjQjmlxLhorBpuCLHLDgcvhff02shY6iWhjTUDSe6GxmaYiJBET5boJY5oIyEPa4juEsBGxE2PouR92eh2qZn4r4ec15aOVo71wJIMQfZV+HVXUXh5EtmHt6HYg+3gtX7e4Oa4vdJsA9pcLyz5myZ1tAU/tGZpaWtq94HuEP0BHyP7yrJ1snFXoFTeTVMMaKYa5/dDhmYBIIBMAmylhnOwhBztGeHDM1x7vgBG+k2Sp1qTQW5HiaYDiAZYZMyC4cwLW0RjkrZGmsIDhBcMrgIAOsTcaSdUJsbSfYv8AEqzcQJeQC4OdHyw4zfNsAY8j1UPijiAqvplrXgNabltrkGRrOmquVaz2U6jTTkPdUOYG3eIAOml5UcbSY2hTAkPa1hc1skExuBvqZhNcjJfFF7MfC1fmExLD/t0XSYPE/wDFUznDswAO2uYX8yFhtosfTJaYqSQBBuIk300B2F45p6WIc3LUD2vyFs5duUwIVxezCUD0ljUuzUcPVBFiDzgz5IjrrpdHFREtgKKJKgQmhMimJUgFBzVRIoU5Q4U2pjHapBRATwihksqi5qkCmlIYygQikpkxEQnBsk5MHJMYsqi5FaVCqpsGiCYKQTZUhCOqYlO4pBAxwbWUJUiEi1SygbqkJKbXdY80lDs3g1RyOPwPbZSPuG2wMuaT7BV/iBphhBMdqT+abiDyx4IqOYXQNyJ6g6cvFWa+LygA96SRJ3g+8jkuV6PRq7FWw81gD8kXbt3TmBt4LILGmi6q9l5ykC03Dp8f3W4cS3ORBloN9dptz8FXdTY6m4Bwylx9Yi3leEkwcWZmIwcUXybgkNJklwbJAubQSPRZ3D8OH1GsJgExaxjLP5rpqJEOMSBnMeGXmsrheNZVq5XMguMtIOhG3NaJujOXZnMxL6byGOc0gkW3h2XbqjmXtJcJIgki1tLAWzCT9BWcTg6H2jsw8h03JmM0gx1vuqeGr5HuEam+2jpt5quyNl3A4hrCHEkaOkCTPeaT6ET4KzTwbHU3Cm9jiS4wDlN2ESA7rsOixW1JlvSw3kSUR9MNo5iO9nIINjAZIt47qWhpnZfClTsgKT299zneMNaL+ErpC5cR8FvjEDMZGV+WTIEGJG2xXoLXDotoOjl5Y2yo0qUKxAKZ1ILbJHO4MrgqJVnsBzUXUxzTyQsGV5Twg4/EtpAF0mXBthPzK2KQ5p5IWLIBSe5Is6qLiqsXQgVJoUWlOCkCEk1OFEpDHISDVFzk3aJWMNkUKr1E1VXrOUg2Dw/EqbyWtcCRqrIXmnDIo4oZyRkfBHQHXwi69JwzxUaHMMtNwRokpWXLjronlSBUiIQpTIJkoNKo4kzFjFkRVMJiJc9vIyPDQ+4SZSDVklKUkE0cg5wrUmwLnQ22f4zsVT49hnEsjRry6fFwgqo+g6mW5ajmZrAGdbfh2uFdw+Le0ntagJDsmUx/uIuuPraPWSu0yWQjGOnTIbbWA/qfVNw6k5+Fc6RmBLpIscomPzCvmsc5GVpfB326z5ITQzsywNOUm+h6bKbNcfojRnK8C5yvA6nu8ll8GwZp16WYOEE6iNQea1qdAmnUi9nkCNZDdlnYIH7Qxt4ky28WaNtNSVaenRhP8irjGh1Z5t/zB7OIVqpgmySfvtn/AFMFvcpsU5wdBIIL4uGmBmIsYkaIfGKRijlJuD/uCr6J8AUcOW087SQ6zR5kz/pj1K0sPiicLJY0uBLAYiwbPrZUqDow4Li679gCZi2pFlapgfZ+6YHam5BH3TIhoMb3R/Yy3wBnaYik9jS1obLgDuCQdeZI9V3gcuN+GsU2llB0cXNzbWki/iuhpcXpuqZA77uYO+6fA9FpBo5+ROzRzKJdJQ6eJa50NcCYDrXsbC+iqU+N0nOytdLr2gj5QSbkRsrbRkoM0AVXxWIDGFzjAFyVT4bxxtUA5S0GdT/M1vL+aVjfEOIdWw9iBFRoIEmQWgz4Au9gpc0WuKTZWx/Hu3cIJa0GQLSSNCZGq3+E8Zzw1x72x5+PVcRwvBF1UMJjvRMdDfwsr2Er2ab3IAM7mefgpU2mW+HR6FTjeU7gB1WJw74ip1BBOUjUnTlrpEq23i9Nzi0PEgxrHpz1W2Sfpi4teGgCOQTOKEKw5pdrKZPZJoTkSlTIUi5o5pZCxBlii6kUTOQENzilbFSGDeaDxHFNpUnvIBytJ9BZGBkLH+LagbhKs7gAeJIgKWVDs89aTUqkvMkmXE9d/cLtvgbFlzHiIaTLRtoAY6T+q4NmIyAnciPVdX8BYo5ssyCHR0jKY90jol0d2xwGyRq9EPdCNQXvpYqzntksTiSGkiLBY/CnOqRUluWCCLzcAzJP1dG46f4URN+cc/XdUOFEdmQadpMw6NQNZKwnKno6eOGUXZvmnZOlTdLWnn+yS1yZz4nA8Qon+Hq6Dryu2J/6QULH05Lp0NRzh42H14K++s4xL6QIuA4wfEdFFhc62WnY/iIkm9jF7zZct0enSdkjSH2vNzafyCzKZIwZMkHtOcfdBWrULmnOaY5WfPoAoPwhyFvZOgmbFp9geVpSyHiaPDcQ5kvGxdzjVu+yz8XTcazauVzDUc4tkDLOU7j10ujUuIuFPsw7KSSBm5kiAOZk+4Wa/i1apkY54yt0NhctIBJ3iVSWjJv+RDFAB13yS6RLDc5tiJGqPiwC2kSWiBbM6JuDb91RxAJItOV2o3golNpqNeCR3SA0WsLOPjv6qhWT7CaGVokioTa4iCNdDqpUnltJzC12btHOiNAWn/yCg2i9tPIQC0DNMTLiYj0KBRJ7IASAHkk6bWTQM08Pi2toMlrXEvcIdtfkgUeMubnNi3lszoIE7qoaoLKYMl4L35tTYxBm6rd2HyTB+a4sf0SopPRsH4ge2O60A6a305KrV4k51RpMAgSAJg+Im6qVMsAEn+X9FHPcTrFr7eiEgyZeHFKjiWyLRaPoFCrcVc5hk93QiI8rbIDagzGJndDNRmQ8pvrqnQZNlr/EHNDWA2iGiBYC+pErTw3CHZW5XCSGuggiC7MRp/lcsWo9sDmQSPT+i7Hhj2ClTDic2VnuXhvvmCljRj4Hh1XtYD8nd1mxmCB5zMK++jXZY9lVabxYE9YMdN+SsS3M3KZENI0nQBupH3YQTh2uABAOkEjpSaNJ5AqbLor4mr8odTq04ObuyRIgg3kW8VB/xTUY75hUbIJMZXW1Hd09FZwzTTe3LIlthMiO5z6fqnxWBFXvOF9JtzHTkSmpUS4Jl3C/F9ExmJaYvLTHlqT4rTwvFKdScjwY/fn4Fc2/CsbDCSYHTS8CIhVMdkotzUxd1rWIETaNzH5rSPL4YS4F3Z2oxTcxbNxcj6spPK87fx6peByBJkl0xqTqtrCcTxIa1wDXNImNempvrfVXnXZk+Fvo6lzjBywDFiRInqFyPxRw2v2bqlSsHBsANa2BcgEwTbXW63sPxlsfxAaZ/mBAja+iyPjfiDRQNMOBcXNkDUAd6/snafRMYyizgHiSVv8AwdjAyu2dL+7P/wArAnVa3w9UgvcAToIkC1+aJOkbKNnVcW4lVe/uS1mWLuInW8AdR6LNNA6yQbXE+d5RPtRF8kTr3x4KviMbbSJ3nmsMrZqoJKkXhjKgYWl5cOoBNr2OqWE+IalNsNZ3dRIk6RMxyWO6s43ze5/QorcTabesH+iHsKpaOx4XxB1QEu0gECIImZnmksf4feSHXG2pJ/EkjKQowjRz/wAQ4cdoI2aR/uKvYvhwfSaBszP5hinj8F2pkbD8XjtHVWcMHOZAGrMpk8wlKXRSi9/szOGYECrpHcJ9CP3Qcbg3Mc8y4WzCHEWObkei16OAdTcHHTKW6877DopY7h76smIluUe/9Us92LB40DGEDnMJ+YOkHW/8P9Vh0GN7XK5gyvNokZeUX0W1Re7t2tykAFve/wCyROmw9VT4lwerTIe5vcnXcHKdY6pxaWmE07M6vkbUHdlkwYcZ8dULE4Q02hwdOblstbH8CqdnnDTEZjvYgeaotpudmvYWHLmdVaa8IaZLC4Vxp9pnJGgaDcOnedv2U8/8HPnfIMFtj3o67Rup8Ew1SoQxhMBriQPGNDZHpcCqudUpR3h3o20AB066pNq9jSZQAcYqNdLQ2DIAILpBHtqmwVNuc54gnMQ4GHRHd7vPnZP9nfT7jhBD+8OUZva6HQpuzHq9seoTGhYymJhrpAgyAeWl+RkeSE4EkOvYQliGmG9COmiCHCWnkIVIGFDTmLudvRL7PqOd01OkcxOxCTaUNI5pgJ9PQ/h0uus4ZenTcZmG/wChznN/MrknNBidgur4VhczKZvEN/0vefyKifRUQzaYDmwbAN2P3IA9k7aeUANvAHTQMbv0aT6Kv9jeyIBBDGmdYyZQ4+Xuo4F73Na4EkWnaP8AliNf5XfRWRdlqHEttEReRzZOh5SEbCueBczpp7/ogsbViYNhvfTJ+gd7oGCe+o0OHemLgWjU7coSoou1KwHzgmQCfG/6z6rI43UYaYyy3vXm/wB135XWgGPdYDvAAHxiT+YWfx2k8MGZo+a3o7qqj2RJaMQ797l5e+663hTZpM7wBjfxK5QEw7uDQR7dV0/CmuNFsNmx/MquToiHZqVq+UHUCI53j8lwvEqjqgndt3QIsRr5LrsVVc3u7kW6TOvoVytPEBrXh2hpuaAL3II26wlAqRhk/utTgtJxMgGA7vRyhZgpnktLh2ZoAO7pI6fnouifRjHs2SHdpmg5csdJ5x6IJa7tC4g5S0DpbLePL3QTWPat1iCD43j/AOqVSoe1N7Zf9Wn6Lno1sPi2Rii4RlDiIkczt5olcxiiYEAkRP8AM4aKtjKv/FEj5Zk23v8Asi42u01y4TGYmI3Ob9k/8EzpeGgGtX0EEDb8VT+vsksw4hxq1HMm5k7akkT5FJUloVmNxrGv7QFr3sBAtpeSDv0XQYXEsYKYeXAOESCRERrz1Wk95c0CoGFuWHNc5tyTrpYwPfosHigaXhjQ92QGC2wuLSR1y+qhvJjSaRt4nhrg8Pa9xpkXaTIB2IWZ8PcQZUPZ1HPzGcrg8if5Y26Kph8Y6ld5qugEQcxiYLLExpM+AWPSrDKT2cOaRcOIjWDAMzm1PJCjYr8OrxuHdSqsFyCbO82C/WQt+hW7WjlqsMkQ8CDfmDMdVx4xINSjAkOqNE7y0MJ951WZw7iPZueP4vet3XZSCCDa0DSEKIOVbO64VVqUx2dRvdaYa6WmW7AjNZc5xf4ZcajuyczIbjM+CLi3sVUPFqTjJY6T+KoQdBcwzXugp38aZPcpg7/M4xc8iLXKeMlsj5I9EMIamCcyo6BqLHMHAkzcbW+iumxfxHQLG4hj4eyxEOkg3LHW3gweYWJQxLquazWCLSCZJiNXaAN0EKI4UC1zHPmTaeZjl4H1Q/2WnfRc+J8RRxNNtWm7viAQWkS28jTUXPhK5nB0ndrlIN3AC20ifSCukwmKdSkBtJ0AgFwlxMDV2awMER0C2KnGSzDCqaTe0ykloggQeY0BsUlIo4N2Ge7utYdbiPFQZw91hkMwbEQTAvr4FdvT+IKhaS2mDEzlYTpnPO/yi39VUxHEKlYvDqTHAOyi1xvrM/LJTyf6DRzD8LlAIgg+EgkCxvvfxQMJg3VWvylsi9xEA+S6Wnh2/IGsnkRPygDfkICVTC5ZPdbAMuDRt1ja3snbRJzDMM5xEEECA6G6k+UrosJiQxjc9g05Tabtc5xi15kD+6DjqnZuYQAC58aCHEx+ynU4rmJlk90uMXvOWL8o9tEO2NOi7hqlFzwztYe7+HZhEm03iCCnoUGYduVji/vwZECY3idhZYtPiTmlrg8m+l4OUA6xoZ90qHGjUyOcXuIJkTaZ2HhaFNMt0vTXPGy0Bjmmflvqba9RMhVKfFm4YCmACNRJI1teBfRYvEMW5znvDSS1xaNbN+7bUH62VmrRBJaGuBzS1wbmERmvrIvHkrpemTbZ0lLHsd32AZo70F5MkgQQOs+ip8WxwrNLXCADLXQWiQCIJI6mVn4WhUaXjOAxxdObUE6EQdjppukzDAsHa1C+J+XqGz/qB9VGl0LL7ZXp4dpJaDNgZzbEiYtyDvFXqPGTSaWAtgG25Iu7Yb29UPh7KdEkhpI2cTB1JuIiL3CU08pmlLtAdoGm20x5BFjyIYv4mqZXXs6YB1bNr89Z5Lmi3qumxDWGm4ZTob2jQwTZc4QFrBibsgR1WlwDENbVAdADrFxMRqZ0WeQtj4Rpg4kSAe67UK5dBHsu47DUy7Mx85tYEwbdNFRZhHlwMd2YmBqBNxqtX4htXMD7oMaLObVg8jbXoRufALBPRLnTBPZLgWmWkgHURM+eyc19Iyxur+MxxfTDCGDwaATvtqsx2HERvKaYpTLmDxuuXTwSVWm0D5fP6KdVoFLRtYaixrB2lIkzEueWAyTl+7rEbqrUwjiQ4FrQbCJHIXlwPIeOyHxCsGNFPM4ZnF5Ey6YByzsA469E/A6Da2Hy1DYBwaS8tgkzYfe+76dVGFbN5csp6k7C0+HOAduJDT3RvH4idBF+qZnD2NlrnCJu2RfLBiwme9MLFqcVqipkzuLHuOYHcF0GfEAaLQxGGe4UnNAJDi8kWiTqRrIIufBNxrtkJ2aT6TGQ+HEU3ZtY2YdzrEa9fNsPwikYflyFxlubMN7Hwug13h0sMDO4uG92BsCSI09IRsXhC2hlpkk9mZIvD472mlxpspRTLDuE0WEgtbI6D9VXe+k3KAGS95DZ0gGIlosfl15oGEJFNgc6DlmSb3v4oRcTUFQwcocIH+WB7x6FMnJemzUr02Ay35f05c1hY34lJZV7OmG3aGzcwdbc1LG8SzTlbIjeDFvD9FQwby1wcPmBBnW7dPP+qpUiHIt4DFdxzTYywlw70yTYTpeYg6arY4/i2Cg5jDkcILmwQXAyADFjp7LnRWMbC87Dw+upRf8AEXvcXGMxiXaWbbbyUuN7NFy0anCuK1iZyhxBa0AfeaRJg88snx9FlcLplrpkQwz3jlOxJvvEiOZSbxeoCO84QbQTBjzUqmPqEzmPjO86hPaJzSDYLDP7WpXaCWAk2Ezni1vVWBnd2znCGObo4gQS0iYOotHmFlnG1C6Mzr63PT6hNVx75ylx2HiBp7p7Ys0btKk6oA6KZyuDmnMSGjLEABszP6BRdimUHFtQBziATlBFyJJMmZJ6LC7Z40cfX+nROZc68m2uv1+ynH7BzNX7XSsAw2uPymNZsLdE1PGBtm5WjW3X22WG98OjX9VMv1+vRPAnNmt/iAmSd7xAm1geeqPS4kzKS7Y7k6eW655+0+WykbtAEgnz8/ZJ8aYKTNqnxWm4kEBo55Z8rn6lNh+JNBMyZPoIHOywGtIF5j69E9EzcctJT+JDfIzsMLVLyGgF2bQkARPP3Rq2DdE2GV0H9uYC42ji73MbK6wyMxlw5AgcuhndZvioea9NjiYc3N8pblc2xBMkDQA9ddLFck5y0sgImTbYjymfFZRN1txxSDKx8y2PhR//ABLfB3+0rGWp8NmMQ3wd/tcrn+LKj2jQ+MsSW4kFuuUfmVn08c14h481a+MKZdWBAJlg08XLC7Fw1B9CpjFOKM+RfyZpOeCBkN45/UImHfa5HnosunSdOnnC0KODtebchr9QhpIzou8OBl0tnTTzTqHCsK6Hajy8Ulm3s0j0XGUWOOaqC4lzoGSdHEX5bWTDDBzGMd3WgEuAABBgAEQdwN1l/wCJuLicxkHn4/uiPxjvxa6+6bTsWaJYzhJ7fOZ53g3HUALar4kAEcrAZosN7eZjqVhNxBIvM66pn4iRyn6/dS032C5K6NOpxRmdp1c2YsIuAI9lnVOI5ahM6nSbCb/n+iEaLHNjpYyZ8xoqr+Fuk94ec/WipKPoOVlztw4yDPU7aqDoLJm5n2VBhgkC43hGoCdLiZ8FbjRNFxjYA7xn9fr80MUhlPe0v9eyHioDramx2N91bwVEubZpN7bem2yhulZSi2V2VszSAN/RDqDTYEi+8K9R4VUzfKGAT8xH6LRo8DZWY3JUJInMLEa2I5N1Sziilxs53EjvEg3H1z8VLOYBO1vELqaPwmxpvr1d+jVbo8EpNAloJHT9Sk+VeI0XCzh31DmB8dER9BxjuunoCV3jMLTbo0DVSrVQxrnltmgk2R8j+h/F+zh/8NqmmO47XlH5qxhuF192GP6rqsTiw/DOqNcBLCW7HQ7eIU+F1w6ixziSSBJtM73Q5SoFxxORd8L13OmB5/2VjAcCqVA7K5vdJaddQZ5Lp8fxAU2OdkdYW3E7aWCy/h+oKVFpccofJl2mYE8zu3/ajKTQ8I2Un/B1R9zUb6FKt8MGnTc4vBhpsAZPQTzMLRxHxbTYLEvkfdaAAToC4+fhC57iHxLWcYmIMbX5eY8Y0smo8j9G1D6LuE4K1zA41SGuElpgG4nnyvKlhvh6iBmFWWkC9ogm3hcQuepmo+wBPhp/RWm8McLVCaY6gm2tsoIPqrx+2TrxGph+FYRwJ7U2E3MW8CPD1VjCYphpkMYJBDWz3jcTJImGjmqDeG0SG5qwEfhpG8buk+6suxzabSW4io8/h7MNmepFlDV/YVXYDGY8fZ2mGmo7cRpeTGxtp1BWCQrmP4gKxBdaOTR7wbqsWN/Ef+391tFUQyAVvAYsUnh8TH9jvyQRSZ/8g82u/ojMw7D/AO60f9L/APxTexI7OvimQC8S0XuJN/rqq/8AiWG236Dxk+SNhsZQqMgEVCAAWhp6C8hUqnBhWMtDaRHITM7G65kkuzdtPoutxdNws0GDFsmv7qbanJhOu7Rprusj/wBJvbJFQTFoBbppdDZw51O7qNUkTJa8HXWw5hVUTN2b2F4wwFwdT0jeTuksrg0Fz8lNwHds6TB737JJYRNIdGIcNUNiw6mLR+nJFpcJqEAFsdIA8DOsrozgRJlrdZ+Ym6KMM38LbeKcpPwxXEc23grxMgNnmQNPNSpcFO9Qexjluuibgmx8jfQn83IogbN8MoWWcy1xI52nwkXmq366eqs0eEAkS5ztpDTGkbW2W23y9FNr/FK5Mr4omQPhdguKbjPPu+d9kajwlrDGSm2dz3j6X6rUzEi0nwuhGpETbxRTfbGoxXgSlhWDefBoaiBjRoD5kn8lW7bo8+Ue5UH4uptTA/zGfZoKWETVMhxk5qRYIbnhsgbHX2BWB8GnvmTEt7vkRM+RnyW/WFZwjM0DoDp6LC4Pw6tSJ/hzA3tqYtfkHei3i0otGck3JM6uBqT6BQbW71mOI5k/opOdA59FSfiak2DQP5iR7yoLLr6jtso8NfyVHixHY1C4n5Dv0t7wo4qvVIhrqXW59rrm8ViXua9ufRxa6NIjUk3gmQqjEhst1sawYEC2c9zrrJPpZBpfETqTGhjdmgl2+WZIG0iB4AKnVwpABgG2osFVe+1/q9z9dVokmJVV2a9HEVa5ILrcnOsZPLzhUOJBwdD4IiQBYT197+im2pDgRY7HSLX9irTOIEsIcM1uo/ubnqpunZpKMmtMxzOWCDlsT4/2lHIDQSAx2ZtgbxPTUO6q26nQf9wtPSdhcbpOwrC0hrw1szl1AMQfyV5GFNFGg54aXBzg0WEOiDtbcc45ojMdVLSMx2zGeWmvP9ENuEIc1odOYkDbkJjYFWKfBamUObeSQRuMuszYR7XVNokI/ijcjgKTQ6ZadQ0WsQ7wPqnp4ui5z87SGuswACQYHtJ58kKtwSqDBBM94wRvGg890Cnhi1zSQXDVwvaJsfY+YSWPgWyw19AQSwmNQCRPdHPS8+nJGrVcMWEBrpaZDZgaNzXv19FmCn+MkAGI+9vsba/mpmjmkzBAm8Xtt16IaQJtdFqsyjIDQYyk/MJnlMQRAkc5KG6lRBfOeBIaIE9C46CTy5Kq7DwcpNwfKI5qbYiYcdZk77EcxJFvoOhWaXCcQyk8XJDmjMZAgzMHlca9Vp0Pie5Aa0tEnXLYGOvjO8rnqNctzAzDokC2hkdAhvAkkCG7XuB+trJOKfY7OjpfFYFnTEkWAI1OhN0TE/EYyywCds3TlHKRZcw+iZgX8ASFKkByJj2A5e6MUK2dH8PV6hznObwdTIu6J+t0kvhmt/zIb3ZGWYNu9ZJS0bcdYm5WZc6alQYDzHomSWBXoRgJ5clKpRyglx9LpJJ+kNlWtjGt2JRmVDGwnkJ/NJJKWikyWTmSfy9k8ckklIytXw8nvGY20Htc+ab7I06tCSSoaI1OFMI+W/8AmcPyKPhsOGmwGY6m5/NJJDZRbAUIumSR4BEMadQCD0WfjuANnPTJpP5jQ+LfrwTpJomRzeLxBY4h4E75LA+LT+kIVZxcMxgDoL76ndJJbeJmHtFhuGa4Tfz5/Q5oGIwzmna3JJJRe6HGTAvJv9aIbBbp+adJaeFttsaf4g9PVWW1nSYcRNz1m3rBTpJyFHbZM4twIJNwbHlv+qI3izxrDgLRA8NtbFJJKkNkn8Va75qYdYC/T+6X25ogCmIF4IHXU6n+ySSbirIjsrtx0kd3ut+7NiRvEeyHh8W0B4cycxnlETp6p0leKoyvYZnEWQB2YMGfbc6ojeKAEhrAB4bmBr0sfJJJS4oaZOnxckXAMCNAPy0/WE1TiVPQMcdMhcRa86DS6SSSigbotcC4yG58zeUR/wBXMpJJKqQKTS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4" name="AutoShape 10" descr="data:image/jpeg;base64,/9j/4AAQSkZJRgABAQAAAQABAAD/2wCEAAkGBhQSERUUExQWFRUWGB0YFxgYGBwXGhoaGBwaHBwcGhgXGyYeGRwjGhgXIC8gJCcqLCwsGh4xNTAqNSYrLCkBCQoKDgwOGg8PGiwkHyQsLCwsLCwsLCwsLCwsLCwpKSwsLCwsLCwsLCwsLCwsLCwsLCwsLCwsLCwsLCwsLCwsLP/AABEIALYBFQMBIgACEQEDEQH/xAAbAAABBQEBAAAAAAAAAAAAAAADAAECBAUGB//EAEEQAAEDAgQDBgMGBAQFBQAAAAEAAhEDIQQSMUEFUWETInGBkaEGMvAUQlKxweEjYtHxFXKisiQzgpLSFkNTwuL/xAAZAQADAQEBAAAAAAAAAAAAAAAAAQIDBAX/xAAjEQACAgIDAAICAwAAAAAAAAAAAQIREiEDMUETUTJhInHR/9oADAMBAAIRAxEAPwDpqdYnwR21igNMcgiUxKTOSw+sEwSNOnhyTmqUNoUghITlZIVjzRTWKAxSc5DRSkF7ZN2vVDYncEirbBN4uwuyh0ka/wBFb7ReecSovp4wtZmGYyCOTr+YmRf9131MWQm2OSqghrEKFSoeai9DLkzOxy880mVjzUJsmSWwssNxB5lOax5n1QcykHK6DIJ2zuaYYs81AOTAIQNhPtDuZ9U4xJnU+pUUnNToLCHGO5+5TOxjuZ9ShZVEOSoM2GGLdzPqVM4tw3PqUAJ8qVDyDtxTuZ9SmOMPM+pQkxaqoMmGOIdzPqUhiXcz6lDa1S2U0GRI4t3M+qj9sd+I+qEAU8J0PIOMW78R9SnGKdzPqqzlOFLCwwxTj94+pTfaHz8zvUqu03U3yptlWWW4t34j6lJV6fikoaZpF6POeJcTqFxbUcAASABvG/ui8G4jlcDninMGSQLCdOaMcKwhssa4kSczZN76zr4XgLL4rgeyZA0LpA1ItcHwI8xBSztm3x4o9DwuKa9ocwy077IsledcF+KKlBuSGuYNjY89R1O4XVn4ppmk5zHd4CwI3t9eS3Ul6ccuJ3o204QKNYEAyDYEkRCHg+MUqpIY4OLddfbn5Iu9kOLToulyFWrhoJdYAEk8gE+aTHIfn/ZYfxhicuHyzBe4AAbgXPloPNLoa2zBrcTzV3Vg7e2xAGl13HDMUKtNrwZkbc915zg8ODPdmBJkxbXZdh8PU+yq1KXeizmyZtoT43HoojLZvNaN2oEIsVgqBbKpmCBxyTwiZEsipIkHCZTDUskK6JGClCQ0UmhNIdiyhPkSAUpQMGQodmjOYmLUAQanlOGptEgGBTEqQakQnQrEwpwdUmhOUBZEhQMohUCFIWMApZUwanASKI5VObJ7bKDnKGV0QLo3hJEYklRoujjBWpue0HuwR3Xy0gjQjmlxLhorBpuCLHLDgcvhff02shY6iWhjTUDSe6GxmaYiJBET5boJY5oIyEPa4juEsBGxE2PouR92eh2qZn4r4ec15aOVo71wJIMQfZV+HVXUXh5EtmHt6HYg+3gtX7e4Oa4vdJsA9pcLyz5myZ1tAU/tGZpaWtq94HuEP0BHyP7yrJ1snFXoFTeTVMMaKYa5/dDhmYBIIBMAmylhnOwhBztGeHDM1x7vgBG+k2Sp1qTQW5HiaYDiAZYZMyC4cwLW0RjkrZGmsIDhBcMrgIAOsTcaSdUJsbSfYv8AEqzcQJeQC4OdHyw4zfNsAY8j1UPijiAqvplrXgNabltrkGRrOmquVaz2U6jTTkPdUOYG3eIAOml5UcbSY2hTAkPa1hc1skExuBvqZhNcjJfFF7MfC1fmExLD/t0XSYPE/wDFUznDswAO2uYX8yFhtosfTJaYqSQBBuIk300B2F45p6WIc3LUD2vyFs5duUwIVxezCUD0ljUuzUcPVBFiDzgz5IjrrpdHFREtgKKJKgQmhMimJUgFBzVRIoU5Q4U2pjHapBRATwihksqi5qkCmlIYygQikpkxEQnBsk5MHJMYsqi5FaVCqpsGiCYKQTZUhCOqYlO4pBAxwbWUJUiEi1SygbqkJKbXdY80lDs3g1RyOPwPbZSPuG2wMuaT7BV/iBphhBMdqT+abiDyx4IqOYXQNyJ6g6cvFWa+LygA96SRJ3g+8jkuV6PRq7FWw81gD8kXbt3TmBt4LILGmi6q9l5ykC03Dp8f3W4cS3ORBloN9dptz8FXdTY6m4Bwylx9Yi3leEkwcWZmIwcUXybgkNJklwbJAubQSPRZ3D8OH1GsJgExaxjLP5rpqJEOMSBnMeGXmsrheNZVq5XMguMtIOhG3NaJujOXZnMxL6byGOc0gkW3h2XbqjmXtJcJIgki1tLAWzCT9BWcTg6H2jsw8h03JmM0gx1vuqeGr5HuEam+2jpt5quyNl3A4hrCHEkaOkCTPeaT6ET4KzTwbHU3Cm9jiS4wDlN2ESA7rsOixW1JlvSw3kSUR9MNo5iO9nIINjAZIt47qWhpnZfClTsgKT299zneMNaL+ErpC5cR8FvjEDMZGV+WTIEGJG2xXoLXDotoOjl5Y2yo0qUKxAKZ1ILbJHO4MrgqJVnsBzUXUxzTyQsGV5Twg4/EtpAF0mXBthPzK2KQ5p5IWLIBSe5Is6qLiqsXQgVJoUWlOCkCEk1OFEpDHISDVFzk3aJWMNkUKr1E1VXrOUg2Dw/EqbyWtcCRqrIXmnDIo4oZyRkfBHQHXwi69JwzxUaHMMtNwRokpWXLjronlSBUiIQpTIJkoNKo4kzFjFkRVMJiJc9vIyPDQ+4SZSDVklKUkE0cg5wrUmwLnQ22f4zsVT49hnEsjRry6fFwgqo+g6mW5ajmZrAGdbfh2uFdw+Le0ntagJDsmUx/uIuuPraPWSu0yWQjGOnTIbbWA/qfVNw6k5+Fc6RmBLpIscomPzCvmsc5GVpfB326z5ITQzsywNOUm+h6bKbNcfojRnK8C5yvA6nu8ll8GwZp16WYOEE6iNQea1qdAmnUi9nkCNZDdlnYIH7Qxt4ky28WaNtNSVaenRhP8irjGh1Z5t/zB7OIVqpgmySfvtn/AFMFvcpsU5wdBIIL4uGmBmIsYkaIfGKRijlJuD/uCr6J8AUcOW087SQ6zR5kz/pj1K0sPiicLJY0uBLAYiwbPrZUqDow4Li679gCZi2pFlapgfZ+6YHam5BH3TIhoMb3R/Yy3wBnaYik9jS1obLgDuCQdeZI9V3gcuN+GsU2llB0cXNzbWki/iuhpcXpuqZA77uYO+6fA9FpBo5+ROzRzKJdJQ6eJa50NcCYDrXsbC+iqU+N0nOytdLr2gj5QSbkRsrbRkoM0AVXxWIDGFzjAFyVT4bxxtUA5S0GdT/M1vL+aVjfEOIdWw9iBFRoIEmQWgz4Au9gpc0WuKTZWx/Hu3cIJa0GQLSSNCZGq3+E8Zzw1x72x5+PVcRwvBF1UMJjvRMdDfwsr2Er2ab3IAM7mefgpU2mW+HR6FTjeU7gB1WJw74ip1BBOUjUnTlrpEq23i9Nzi0PEgxrHpz1W2Sfpi4teGgCOQTOKEKw5pdrKZPZJoTkSlTIUi5o5pZCxBlii6kUTOQENzilbFSGDeaDxHFNpUnvIBytJ9BZGBkLH+LagbhKs7gAeJIgKWVDs89aTUqkvMkmXE9d/cLtvgbFlzHiIaTLRtoAY6T+q4NmIyAnciPVdX8BYo5ssyCHR0jKY90jol0d2xwGyRq9EPdCNQXvpYqzntksTiSGkiLBY/CnOqRUluWCCLzcAzJP1dG46f4URN+cc/XdUOFEdmQadpMw6NQNZKwnKno6eOGUXZvmnZOlTdLWnn+yS1yZz4nA8Qon+Hq6Dryu2J/6QULH05Lp0NRzh42H14K++s4xL6QIuA4wfEdFFhc62WnY/iIkm9jF7zZct0enSdkjSH2vNzafyCzKZIwZMkHtOcfdBWrULmnOaY5WfPoAoPwhyFvZOgmbFp9geVpSyHiaPDcQ5kvGxdzjVu+yz8XTcazauVzDUc4tkDLOU7j10ujUuIuFPsw7KSSBm5kiAOZk+4Wa/i1apkY54yt0NhctIBJ3iVSWjJv+RDFAB13yS6RLDc5tiJGqPiwC2kSWiBbM6JuDb91RxAJItOV2o3golNpqNeCR3SA0WsLOPjv6qhWT7CaGVokioTa4iCNdDqpUnltJzC12btHOiNAWn/yCg2i9tPIQC0DNMTLiYj0KBRJ7IASAHkk6bWTQM08Pi2toMlrXEvcIdtfkgUeMubnNi3lszoIE7qoaoLKYMl4L35tTYxBm6rd2HyTB+a4sf0SopPRsH4ge2O60A6a305KrV4k51RpMAgSAJg+Im6qVMsAEn+X9FHPcTrFr7eiEgyZeHFKjiWyLRaPoFCrcVc5hk93QiI8rbIDagzGJndDNRmQ8pvrqnQZNlr/EHNDWA2iGiBYC+pErTw3CHZW5XCSGuggiC7MRp/lcsWo9sDmQSPT+i7Hhj2ClTDic2VnuXhvvmCljRj4Hh1XtYD8nd1mxmCB5zMK++jXZY9lVabxYE9YMdN+SsS3M3KZENI0nQBupH3YQTh2uABAOkEjpSaNJ5AqbLor4mr8odTq04ObuyRIgg3kW8VB/xTUY75hUbIJMZXW1Hd09FZwzTTe3LIlthMiO5z6fqnxWBFXvOF9JtzHTkSmpUS4Jl3C/F9ExmJaYvLTHlqT4rTwvFKdScjwY/fn4Fc2/CsbDCSYHTS8CIhVMdkotzUxd1rWIETaNzH5rSPL4YS4F3Z2oxTcxbNxcj6spPK87fx6peByBJkl0xqTqtrCcTxIa1wDXNImNempvrfVXnXZk+Fvo6lzjBywDFiRInqFyPxRw2v2bqlSsHBsANa2BcgEwTbXW63sPxlsfxAaZ/mBAja+iyPjfiDRQNMOBcXNkDUAd6/snafRMYyizgHiSVv8AwdjAyu2dL+7P/wArAnVa3w9UgvcAToIkC1+aJOkbKNnVcW4lVe/uS1mWLuInW8AdR6LNNA6yQbXE+d5RPtRF8kTr3x4KviMbbSJ3nmsMrZqoJKkXhjKgYWl5cOoBNr2OqWE+IalNsNZ3dRIk6RMxyWO6s43ze5/QorcTabesH+iHsKpaOx4XxB1QEu0gECIImZnmksf4feSHXG2pJ/EkjKQowjRz/wAQ4cdoI2aR/uKvYvhwfSaBszP5hinj8F2pkbD8XjtHVWcMHOZAGrMpk8wlKXRSi9/szOGYECrpHcJ9CP3Qcbg3Mc8y4WzCHEWObkei16OAdTcHHTKW6877DopY7h76smIluUe/9Us92LB40DGEDnMJ+YOkHW/8P9Vh0GN7XK5gyvNokZeUX0W1Re7t2tykAFve/wCyROmw9VT4lwerTIe5vcnXcHKdY6pxaWmE07M6vkbUHdlkwYcZ8dULE4Q02hwdOblstbH8CqdnnDTEZjvYgeaotpudmvYWHLmdVaa8IaZLC4Vxp9pnJGgaDcOnedv2U8/8HPnfIMFtj3o67Rup8Ew1SoQxhMBriQPGNDZHpcCqudUpR3h3o20AB066pNq9jSZQAcYqNdLQ2DIAILpBHtqmwVNuc54gnMQ4GHRHd7vPnZP9nfT7jhBD+8OUZva6HQpuzHq9seoTGhYymJhrpAgyAeWl+RkeSE4EkOvYQliGmG9COmiCHCWnkIVIGFDTmLudvRL7PqOd01OkcxOxCTaUNI5pgJ9PQ/h0uus4ZenTcZmG/wChznN/MrknNBidgur4VhczKZvEN/0vefyKifRUQzaYDmwbAN2P3IA9k7aeUANvAHTQMbv0aT6Kv9jeyIBBDGmdYyZQ4+Xuo4F73Na4EkWnaP8AliNf5XfRWRdlqHEttEReRzZOh5SEbCueBczpp7/ogsbViYNhvfTJ+gd7oGCe+o0OHemLgWjU7coSoou1KwHzgmQCfG/6z6rI43UYaYyy3vXm/wB135XWgGPdYDvAAHxiT+YWfx2k8MGZo+a3o7qqj2RJaMQ797l5e+663hTZpM7wBjfxK5QEw7uDQR7dV0/CmuNFsNmx/MquToiHZqVq+UHUCI53j8lwvEqjqgndt3QIsRr5LrsVVc3u7kW6TOvoVytPEBrXh2hpuaAL3II26wlAqRhk/utTgtJxMgGA7vRyhZgpnktLh2ZoAO7pI6fnouifRjHs2SHdpmg5csdJ5x6IJa7tC4g5S0DpbLePL3QTWPat1iCD43j/AOqVSoe1N7Zf9Wn6Lno1sPi2Rii4RlDiIkczt5olcxiiYEAkRP8AM4aKtjKv/FEj5Zk23v8Asi42u01y4TGYmI3Ob9k/8EzpeGgGtX0EEDb8VT+vsksw4hxq1HMm5k7akkT5FJUloVmNxrGv7QFr3sBAtpeSDv0XQYXEsYKYeXAOESCRERrz1Wk95c0CoGFuWHNc5tyTrpYwPfosHigaXhjQ92QGC2wuLSR1y+qhvJjSaRt4nhrg8Pa9xpkXaTIB2IWZ8PcQZUPZ1HPzGcrg8if5Y26Kph8Y6ld5qugEQcxiYLLExpM+AWPSrDKT2cOaRcOIjWDAMzm1PJCjYr8OrxuHdSqsFyCbO82C/WQt+hW7WjlqsMkQ8CDfmDMdVx4xINSjAkOqNE7y0MJ951WZw7iPZueP4vet3XZSCCDa0DSEKIOVbO64VVqUx2dRvdaYa6WmW7AjNZc5xf4ZcajuyczIbjM+CLi3sVUPFqTjJY6T+KoQdBcwzXugp38aZPcpg7/M4xc8iLXKeMlsj5I9EMIamCcyo6BqLHMHAkzcbW+iumxfxHQLG4hj4eyxEOkg3LHW3gweYWJQxLquazWCLSCZJiNXaAN0EKI4UC1zHPmTaeZjl4H1Q/2WnfRc+J8RRxNNtWm7viAQWkS28jTUXPhK5nB0ndrlIN3AC20ifSCukwmKdSkBtJ0AgFwlxMDV2awMER0C2KnGSzDCqaTe0ykloggQeY0BsUlIo4N2Ge7utYdbiPFQZw91hkMwbEQTAvr4FdvT+IKhaS2mDEzlYTpnPO/yi39VUxHEKlYvDqTHAOyi1xvrM/LJTyf6DRzD8LlAIgg+EgkCxvvfxQMJg3VWvylsi9xEA+S6Wnh2/IGsnkRPygDfkICVTC5ZPdbAMuDRt1ja3snbRJzDMM5xEEECA6G6k+UrosJiQxjc9g05Tabtc5xi15kD+6DjqnZuYQAC58aCHEx+ynU4rmJlk90uMXvOWL8o9tEO2NOi7hqlFzwztYe7+HZhEm03iCCnoUGYduVji/vwZECY3idhZYtPiTmlrg8m+l4OUA6xoZ90qHGjUyOcXuIJkTaZ2HhaFNMt0vTXPGy0Bjmmflvqba9RMhVKfFm4YCmACNRJI1teBfRYvEMW5znvDSS1xaNbN+7bUH62VmrRBJaGuBzS1wbmERmvrIvHkrpemTbZ0lLHsd32AZo70F5MkgQQOs+ip8WxwrNLXCADLXQWiQCIJI6mVn4WhUaXjOAxxdObUE6EQdjppukzDAsHa1C+J+XqGz/qB9VGl0LL7ZXp4dpJaDNgZzbEiYtyDvFXqPGTSaWAtgG25Iu7Yb29UPh7KdEkhpI2cTB1JuIiL3CU08pmlLtAdoGm20x5BFjyIYv4mqZXXs6YB1bNr89Z5Lmi3qumxDWGm4ZTob2jQwTZc4QFrBibsgR1WlwDENbVAdADrFxMRqZ0WeQtj4Rpg4kSAe67UK5dBHsu47DUy7Mx85tYEwbdNFRZhHlwMd2YmBqBNxqtX4htXMD7oMaLObVg8jbXoRufALBPRLnTBPZLgWmWkgHURM+eyc19Iyxur+MxxfTDCGDwaATvtqsx2HERvKaYpTLmDxuuXTwSVWm0D5fP6KdVoFLRtYaixrB2lIkzEueWAyTl+7rEbqrUwjiQ4FrQbCJHIXlwPIeOyHxCsGNFPM4ZnF5Ey6YByzsA469E/A6Da2Hy1DYBwaS8tgkzYfe+76dVGFbN5csp6k7C0+HOAduJDT3RvH4idBF+qZnD2NlrnCJu2RfLBiwme9MLFqcVqipkzuLHuOYHcF0GfEAaLQxGGe4UnNAJDi8kWiTqRrIIufBNxrtkJ2aT6TGQ+HEU3ZtY2YdzrEa9fNsPwikYflyFxlubMN7Hwug13h0sMDO4uG92BsCSI09IRsXhC2hlpkk9mZIvD472mlxpspRTLDuE0WEgtbI6D9VXe+k3KAGS95DZ0gGIlosfl15oGEJFNgc6DlmSb3v4oRcTUFQwcocIH+WB7x6FMnJemzUr02Ay35f05c1hY34lJZV7OmG3aGzcwdbc1LG8SzTlbIjeDFvD9FQwby1wcPmBBnW7dPP+qpUiHIt4DFdxzTYywlw70yTYTpeYg6arY4/i2Cg5jDkcILmwQXAyADFjp7LnRWMbC87Dw+upRf8AEXvcXGMxiXaWbbbyUuN7NFy0anCuK1iZyhxBa0AfeaRJg88snx9FlcLplrpkQwz3jlOxJvvEiOZSbxeoCO84QbQTBjzUqmPqEzmPjO86hPaJzSDYLDP7WpXaCWAk2Ezni1vVWBnd2znCGObo4gQS0iYOotHmFlnG1C6Mzr63PT6hNVx75ylx2HiBp7p7Ys0btKk6oA6KZyuDmnMSGjLEABszP6BRdimUHFtQBziATlBFyJJMmZJ6LC7Z40cfX+nROZc68m2uv1+ynH7BzNX7XSsAw2uPymNZsLdE1PGBtm5WjW3X22WG98OjX9VMv1+vRPAnNmt/iAmSd7xAm1geeqPS4kzKS7Y7k6eW655+0+WykbtAEgnz8/ZJ8aYKTNqnxWm4kEBo55Z8rn6lNh+JNBMyZPoIHOywGtIF5j69E9EzcctJT+JDfIzsMLVLyGgF2bQkARPP3Rq2DdE2GV0H9uYC42ji73MbK6wyMxlw5AgcuhndZvioea9NjiYc3N8pblc2xBMkDQA9ddLFck5y0sgImTbYjymfFZRN1txxSDKx8y2PhR//ABLfB3+0rGWp8NmMQ3wd/tcrn+LKj2jQ+MsSW4kFuuUfmVn08c14h481a+MKZdWBAJlg08XLC7Fw1B9CpjFOKM+RfyZpOeCBkN45/UImHfa5HnosunSdOnnC0KODtebchr9QhpIzou8OBl0tnTTzTqHCsK6Hajy8Ulm3s0j0XGUWOOaqC4lzoGSdHEX5bWTDDBzGMd3WgEuAABBgAEQdwN1l/wCJuLicxkHn4/uiPxjvxa6+6bTsWaJYzhJ7fOZ53g3HUALar4kAEcrAZosN7eZjqVhNxBIvM66pn4iRyn6/dS032C5K6NOpxRmdp1c2YsIuAI9lnVOI5ahM6nSbCb/n+iEaLHNjpYyZ8xoqr+Fuk94ec/WipKPoOVlztw4yDPU7aqDoLJm5n2VBhgkC43hGoCdLiZ8FbjRNFxjYA7xn9fr80MUhlPe0v9eyHioDramx2N91bwVEubZpN7bem2yhulZSi2V2VszSAN/RDqDTYEi+8K9R4VUzfKGAT8xH6LRo8DZWY3JUJInMLEa2I5N1Sziilxs53EjvEg3H1z8VLOYBO1vELqaPwmxpvr1d+jVbo8EpNAloJHT9Sk+VeI0XCzh31DmB8dER9BxjuunoCV3jMLTbo0DVSrVQxrnltmgk2R8j+h/F+zh/8NqmmO47XlH5qxhuF192GP6rqsTiw/DOqNcBLCW7HQ7eIU+F1w6ixziSSBJtM73Q5SoFxxORd8L13OmB5/2VjAcCqVA7K5vdJaddQZ5Lp8fxAU2OdkdYW3E7aWCy/h+oKVFpccofJl2mYE8zu3/ajKTQ8I2Un/B1R9zUb6FKt8MGnTc4vBhpsAZPQTzMLRxHxbTYLEvkfdaAAToC4+fhC57iHxLWcYmIMbX5eY8Y0smo8j9G1D6LuE4K1zA41SGuElpgG4nnyvKlhvh6iBmFWWkC9ogm3hcQuepmo+wBPhp/RWm8McLVCaY6gm2tsoIPqrx+2TrxGph+FYRwJ7U2E3MW8CPD1VjCYphpkMYJBDWz3jcTJImGjmqDeG0SG5qwEfhpG8buk+6suxzabSW4io8/h7MNmepFlDV/YVXYDGY8fZ2mGmo7cRpeTGxtp1BWCQrmP4gKxBdaOTR7wbqsWN/Ef+391tFUQyAVvAYsUnh8TH9jvyQRSZ/8g82u/ojMw7D/AO60f9L/APxTexI7OvimQC8S0XuJN/rqq/8AiWG236Dxk+SNhsZQqMgEVCAAWhp6C8hUqnBhWMtDaRHITM7G65kkuzdtPoutxdNws0GDFsmv7qbanJhOu7Rprusj/wBJvbJFQTFoBbppdDZw51O7qNUkTJa8HXWw5hVUTN2b2F4wwFwdT0jeTuksrg0Fz8lNwHds6TB737JJYRNIdGIcNUNiw6mLR+nJFpcJqEAFsdIA8DOsrozgRJlrdZ+Ym6KMM38LbeKcpPwxXEc23grxMgNnmQNPNSpcFO9Qexjluuibgmx8jfQn83IogbN8MoWWcy1xI52nwkXmq366eqs0eEAkS5ztpDTGkbW2W23y9FNr/FK5Mr4omQPhdguKbjPPu+d9kajwlrDGSm2dz3j6X6rUzEi0nwuhGpETbxRTfbGoxXgSlhWDefBoaiBjRoD5kn8lW7bo8+Ue5UH4uptTA/zGfZoKWETVMhxk5qRYIbnhsgbHX2BWB8GnvmTEt7vkRM+RnyW/WFZwjM0DoDp6LC4Pw6tSJ/hzA3tqYtfkHei3i0otGck3JM6uBqT6BQbW71mOI5k/opOdA59FSfiak2DQP5iR7yoLLr6jtso8NfyVHixHY1C4n5Dv0t7wo4qvVIhrqXW59rrm8ViXua9ufRxa6NIjUk3gmQqjEhst1sawYEC2c9zrrJPpZBpfETqTGhjdmgl2+WZIG0iB4AKnVwpABgG2osFVe+1/q9z9dVokmJVV2a9HEVa5ILrcnOsZPLzhUOJBwdD4IiQBYT197+im2pDgRY7HSLX9irTOIEsIcM1uo/ubnqpunZpKMmtMxzOWCDlsT4/2lHIDQSAx2ZtgbxPTUO6q26nQf9wtPSdhcbpOwrC0hrw1szl1AMQfyV5GFNFGg54aXBzg0WEOiDtbcc45ojMdVLSMx2zGeWmvP9ENuEIc1odOYkDbkJjYFWKfBamUObeSQRuMuszYR7XVNokI/ijcjgKTQ6ZadQ0WsQ7wPqnp4ui5z87SGuswACQYHtJ58kKtwSqDBBM94wRvGg890Cnhi1zSQXDVwvaJsfY+YSWPgWyw19AQSwmNQCRPdHPS8+nJGrVcMWEBrpaZDZgaNzXv19FmCn+MkAGI+9vsba/mpmjmkzBAm8Xtt16IaQJtdFqsyjIDQYyk/MJnlMQRAkc5KG6lRBfOeBIaIE9C46CTy5Kq7DwcpNwfKI5qbYiYcdZk77EcxJFvoOhWaXCcQyk8XJDmjMZAgzMHlca9Vp0Pie5Aa0tEnXLYGOvjO8rnqNctzAzDokC2hkdAhvAkkCG7XuB+trJOKfY7OjpfFYFnTEkWAI1OhN0TE/EYyywCds3TlHKRZcw+iZgX8ASFKkByJj2A5e6MUK2dH8PV6hznObwdTIu6J+t0kvhmt/zIb3ZGWYNu9ZJS0bcdYm5WZc6alQYDzHomSWBXoRgJ5clKpRyglx9LpJJ+kNlWtjGt2JRmVDGwnkJ/NJJKWikyWTmSfy9k8ckklIytXw8nvGY20Htc+ab7I06tCSSoaI1OFMI+W/8AmcPyKPhsOGmwGY6m5/NJJDZRbAUIumSR4BEMadQCD0WfjuANnPTJpP5jQ+LfrwTpJomRzeLxBY4h4E75LA+LT+kIVZxcMxgDoL76ndJJbeJmHtFhuGa4Tfz5/Q5oGIwzmna3JJJRe6HGTAvJv9aIbBbp+adJaeFttsaf4g9PVWW1nSYcRNz1m3rBTpJyFHbZM4twIJNwbHlv+qI3izxrDgLRA8NtbFJJKkNkn8Va75qYdYC/T+6X25ogCmIF4IHXU6n+ySSbirIjsrtx0kd3ut+7NiRvEeyHh8W0B4cycxnlETp6p0leKoyvYZnEWQB2YMGfbc6ojeKAEhrAB4bmBr0sfJJJS4oaZOnxckXAMCNAPy0/WE1TiVPQMcdMhcRa86DS6SSSigbotcC4yG58zeUR/wBXMpJJKqQKTS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6" name="AutoShape 12" descr="data:image/jpeg;base64,/9j/4AAQSkZJRgABAQAAAQABAAD/2wCEAAkGBhISERUUExQWFRUUFBQVFxgYFRkaGBgYFBQXHBgVFxcXHSYeGBwjGRUVHy8gIycpLCwsFx4xNTAqNSYrLCkBCQoKDgwOGg8PGikcHBwpKSkpKSwpLCwpLCksKSwpKSksKSkpKSwsKSkpLCwpKSkpLCwpKSksKSwsLCwsKSksLP/AABEIALYBFQMBIgACEQEDEQH/xAAcAAABBQEBAQAAAAAAAAAAAAADAAIEBQYBBwj/xABHEAACAQIDBAcFBAcHAwQDAAABAhEAAwQSIQUxQVEGEyJhcYGRMqGxwdEHFCNCFVJigpKi8BYzQ1NysuFzwvE0g5OzFyRE/8QAGgEAAgMBAQAAAAAAAAAAAAAAAQIAAwQFBv/EACoRAAICAwACAgEDAwUAAAAAAAABAhEDEiETMUFRBBRCYSKh8CMyUnGB/9oADAMBAAIRAxEAPwD04JXclOtg8aJkro2cygOSlko2SllqWCgOWu5KLkpZKlkoDlpZaNlpZamwKA5KWWjZa5lqWMCyVzLRstLLU2IAK03LUgpXMlHYlAMtcIo2SmlKZMjQEiuTRSlDKUyZKOE02a4wNNymmJQWKUVxZp2WgQblrmWiZKWWpYKBZa4Vo2WuFaNkoAVpuWjlKi4rGKhVdWd5yW1gu0byASIA4sYA51HNJWya2Oy00rTrFq4JNwrJOiruURuLHVjzMDwp5WmjO+oDVAStMK0ZhTCaewUBK0wrR5FNIo2SiOVpUUrSoWSjSBacFpmtORTzrnl1Hctdy04mK4twHcaWwUcy0slEC10LQ2DQLLSyUUrSy1LJQHJSyUbLSy0dgUByVB/SaLcFu5+G7swtgnS5l/UbdMa5d/jVplqv2xsKzirYt3lzKGDjUiGWYMjxPrQcgpIk5K4UrM47Z+NwzzZxL3bTDS06JcuWwCJZCYa6oGkFs272t1aPAY63eth7bh1MiRzG8EflIO8HUUVIOp0rTWWpJFCvh47AUmRIM6jiARuPLfR2olWAK00rTcDtW3dkKYYTmQkZhBg6AmRIIkVJK00cl9RGqIxSuZKkMlMIqzYFAwldiuO8UB8RRRKDlhTSaCLopZqYFBa5VXt/bBw9oMqy7MEUQSMzbpiI3HiKibaw97C2EOKvubbMetZFGeW9m2Cp7FuAQSongCBrVM88YPVjrG2rJOK2qzubWGAZxo9w/wB1aPIke2/7A/eI4v2bgDhmFwP1jn+9uOJd+UEaKoO5QIA9ajbL6S4AgW7N60oUQEkJHcA0VcyCJGo58KlRn7ZOx9D8RfzmaCaeq6UPEXVtqXdgqqJJJgAd5NXJqKoR9Y10qnxW2kF4YdO3eIYx+VAsSbjD2d403nzqPidnti7guL1li3oC4ZkvXQN0LPYXWJYZiNwXQ1bYXZ1u0uW2gUdw36zJO8mdZO80N2/QaSOWwQoDEFo1IEAnuEmB50NjR2U0F7Rp9haBm5XKa9o867RslGwEGngUK1hHG9vdR0tNzHpWBtF1CFcK0YWzXerpNg6gwa7SdSNwnzqPcxeUS6MPQj3Gj7JqH0rhWoa7YsHdcHhx9KDc6R4RTBuqKNMlFkFjjXJqv/tBhTuv2/4hUq0yOOy6t4EGp/2TULn510EUxcDH5j60HE2Lo9iCO9o+VThNR2LWRAMM0qp5EjfpuiJ9K+ddqbcxNrGXmwt02FnITZJVX6sZesK7iWgmTJ1r3Hbu1QltLTnq3xL9QCDqEP8AeOunLsg82FeXfaTgcJhjaw9iJyh7jgySGOgPM+0fDLWOeV70jRjhStkLAfa/tJNGe3cA/XtiT5oVNX+C+265/iWFG8Ao5HnDg/GvMbiDNlE7/SefOB86cpUmQSAo1kb/AAjmfnV+zDoj05unuz71wM9o2bo3XBbHWKTxFy0c3qIrQbO+0jDLC3cRbdSQBc1RhO4XbbAR/rXTmFrxCNJkSdBzOuu/nurjYfcNdAZg+v0orIJ40fS2D2tavlhau27mWM2Rw0SARMdxqSbB514v9i/Rx7mLbEywt2Rl00DO+5DpqAO0fFa9xir4zbRVKFPhEbD0z7r3VOK03JT7i6kFsPTeoPKrDJSyUdyUVWL2aLqMjbmEd4O8Ed4IB8qYmCOMwj2L4/EtyhMe0PysPEAH0q3yVXbb2q2FQXguZcyrcHJSYDeR0/eFZPyYKassxuuHz10h2U1q4yMNVMeI4H0qvwu1L1rW1duWyv6jssjwB4V7F9q3RtbltcVaggrJgflgcuU/HlXjN63lP9elYsU3VfReXmE+1HaNoR12f/qIrecwD760XRfbuN2jiA7kXDhlV1tKVVCcwVnKGc7AEnhGpG6K83u2o8N48OXkandHdrvhr6XELCDrDFZU+0sjmJHnWnySq7Bqj6DtYgFcyyc2pJ5jSI4EREcxSOKNA2ZibIydX1a2MTrh1U6hgkuhXnMyeYHFqm3LM1uhPaNmVxpkV8UeVR7mJqY9phyoL2+azVlgojZAd5pUYj9muULJR6BlpRTiRzrorn2aNAcUookUoqWTQZQrpXj8DUiKRFSw6FZibWGjt9WPGB8aqL/QbBXdVkT+o+nzrQ4jABwQSwnk1Z+90DUtmW9cX0+IirIy/kDiV+K+z62mtpc/+pz8qDbwt6x7OCRo5XD9K1OE2EUXK1xrg/a+op1/o7h33p6MwPuNN5fh9A4GTudNMRb0bCAR+230qbsbphdvXBb+75Z/NmMD1HOp1/oJhW3G6vhdP/dNVO3LaYCw62+sdrxyAzmYII6xhA7Ohyg82FV5ssFBtLpIwdg7aYXG3LuMvEsmGLpbEMECW0J6w8yTmYeKCvGdqbRN25cuPMly0HgvBZOvIeC16n0+2jbtYKzhsPFv7y2ZgoiEUy7zvIkCOYHhXkePaTCiQRPGY4bjMnfWHEk3Zofogl97EGTKiD6nXu+NIqOyoOp1OmndPlr505ipO7srM68va9+npTC2hYyJJAHInf7oHnWsURiZB0XQb9/D361dbHvmxauHJN3FIbVokTCt7bJpqxICDlnmq3A7Oa9dt2bcZ7jACdBJ5nuGs+NbLoifvmPR2H4Oz7apbG9ZXS3u0JLZ7hM6kCg1boPpWb7oxsB8JhrdkMwIGZ8oBBdtWPrp4AVY4fEXxn/EJh4Ga3oBlXfB76T49uE1CwV92N3WIukfyJWmzPRZpjsTztt+6fk1TLGOufnUDwqqFtuNw0C4i/rN5UbRKNEcXQ3x8VSrdA4n+vGiC/3x5VNgUT22o39Co+KxfWoyOJV1KkHkRrUO5iGPGot3PwNS0yJE/obh3fD3cLe1Fs5QY3q0x3EGJ868Z6Z9HThsQ9uDEkp3j+tPKvULe3L+HYZBnNxlWBzns+/SpH2jdHxi8KL6A9am9eII9pY4bq5mRaS58Gj4s8AySCPMePEedRatcRahvH3GoV23OvP3H/n61amQ2/2a7ePbwpdLfWgNbuMB2HQg5STuVgCPHKa9Nwe3S6zOoJBlSsx+YA6ww1Hca+ecNdKMCN4M+BFer39ujE20xVoszsqriUAOW2yyA88M3tR/qqzFPR0JKN9Ne+0jTBip41j/ANMkcPeaQ2u/AfGt1MpNn98POuVjvv108T6GlQIbbZnTK4f/AFFmFPGCfODUlMSlwllNlVn8zXLR9Qa8kTFtzPrTvvRiJ0pHg/kfyHtVjH3QYRGcDiuJRx/OJrmIxF64QBdaz5W23eDfKvGbOKKmVJB7jFWmB6SX7Zlbrd4PaB8mkUrwP4YfIj0bF7IxTA5McW5rlAP8utTdk7BvIJOKutzBn/urEYHpjeJBPUDXecyn0U/KtHa6en81pWG6UvDXwDCapksi4WJxZtVUgRM95/4obNcnQKR4kH4GqnZXSi1fHZDjxHzFWoxArO5tcY6VhQKaaGcQDx+tMXGWycuZSw4SJ9N9Dcmp28DGm86CsF0itri7qqWItZkkqRIQXFVNOGd3zSeBtn8prVbd2iFtmWADgrMwVUA9Y8+EKNPaYV5XtxyLb3XJV1TrgVZlXNcJS3bWPahcxgnsrwJIiictnQ0UUXSghsXdVXJs2ZtIWMyqEg+MkN476y/Xk5m3DSBxPAA9wImiX7kKYJPDXdrvjuifPlQBcgKBxIPHnAjvmfWtUI6oRuwbjKkRqTz4A/X4UrgEgawoJbv4n36U9nGYmJCDTvy855tFRbzQnefgNfj8KtQB+Hvsud1aGCuJmMoYdoyN0g5BzLxXrf2fbLGGwNvMPxL34z/v+yPJMvmTWG2Ts+2lqzYYBmxjJcuspBZLCHMbeuksBJHeu4ivWV29hANAwjgQB5aTUV+0iOg63NONV+ybxLYjfpiG/wDrt1IO3B+T5VT28XftG6WAUXrrXVIKmVKqAdCY9ncdaa3dApGg6hm4Gu/ohjvHw+tZ4bavcJPl9K6do4tt0jy+tPUvsW0X52Yw3MBQvu13g0+VUzC/+Zx/GPrXfv1xfz++fhUp/ZC5+7XeMU04a53VTfpC6eJPlRBjLn9GpTJwsrKlHVmAbKQwB5jUajvipfRXb63We24fJde4uugVsxIt6fs6TxqgN+4d4J/eozY8ZlW1ZuK2UsxtmTcaQdx0HaHI+1uNZs0W+joxv2i9GPu2JbKItuSV8RvHvHrWIZNSDuOh7uRr6A6QYJNp7P6wAi6mkHerjeCOEz768Ix+HKsZEEaHxFZ4Ov6SFbcQgmfA+I41rfs/6RpZd7F+Th8QMlwDeD+V17wY8prNXUkTxGh8OB+XpQLZymf68atfUE9avbMuWna2+VCmoBYE5D7MnnHyo2HtLxcE9woGwceMfhA7BFu4RVF64zdp7InKsc4kZju038LVNiWXEoxIOoPCDV8M3KYmgBkXh8R9KVSP0NH5qVHyr7Jozz4NTs1ciuxXQ2Rnpjw1PD0MV0VLJQdbhoi3TUcGiIaDZKJuHxTKZUkHmNPhU+10hvL+dv4jUvZl7AhbedXLA/iGdInTKBVZti5aN1jaBCScoO+KxxyKc3Fx9FtNemWGG6UXlMqR3+0Z99aDBbZOLdECgPx/DU7t/anTlWGtvyn/AM/0a2/Ruy1nDNfZoLyqEz2QBLOB3KHbxC1X+TpCN0PByfCVt2+LrhMwCrEjdNtDC6kgfiXhAEyQtvnXmnSMW1w9kw63LrXb15Sxzg9YUUOW0ViVublAAywOJ1u2sAr21Jti9nvW89osVW0jQtlrqJ22RQVEBgN0msn0zVGxrdWpa2pygyBbKWRDFY/aDcfzbt1c3DLZ2aWqRR3rdpryJBVIBOojdJhjrpAUczVaXGYkDdqo10G5B38D5UY3uw5y6BtCTqGO4Ru0FQmbs7t517wunxJ9K6EVRSxZoTvJ9w0+J91SMLgw1y0GBCMxBI1lbQlgANdW0kwNRQ1tZ7qoIncJMbu86e18akW7dxDec9jqVyLA0k9poHMjw368qb5oBdbHuNcv3bz65fw1I56F/P2R5Vd9Z40Do5gVXDIpXtsM7EmO0+p3kAb48qvMJsB3OkR4n5TWlTjBdK3CUnwresPCR50DZOK6prhS+lw3GDEBTppP5l7yNOXhWh270e6vDOysQ0ouokdt1XSQD+as5srY11MW+fIQmI6m52JUsy3tVAiB2DoCN66aCMc/yYOSr0i+OGSTRZPty7+sPQfKgvtR23sTWgxOz8OBqFHgrL8WNZ7H3cOiuwOiEg7yZHAaanUetaYZYS+CqWOS+RjYqnW8aBwPrUfD3LVxA6FiD4eYNONscJ91XWmVVJEn9KkcPea7+lRwUDzNQio504XFHCalRDbLBNsk/mjyFSMJtvqxc3OHtlCOIJIKus6SrBT3xVG1wUSxcAYEjQEExy468KSUFQUza9E9uGzeS1e6zLiFENcECSBopIlteJPHSsv9qXRTqbxuID1bxOm5iP69Kn4npDbe+9xHezalWa37c3DqwCHsQWB7Rgazv0raN1W0sCwO9QRAMkcR48PMVyZ8fPf+WXP7PnYqVOo3aEcwaBftQeffzB3GrnbGAa07Kw7SEqe8f18RVayyP9Oo714j5+tFSvpCy6H9IXwl8OoDAgo6N7Lo2hU91etWdhXQyOHzW7gLIyCE/FKwign46768VsWDBYbly+JDE/SvR+hfSLFYi2bAuGbCNctgCScsHKPSR51Vkcv2hRq8bgTaIDgyROp+hpVjdp7VxF581zMTEb93dSp1F/8AJB3/AIM3itu2C0rIDEwIJyidxoiYxCwUMCTuA36CsaFaiJabNPHuroLLRVSNoBSa6ijtEis9a2jf5SPA0/EWb12CUaRuhTupnnj9go0Ftlb2TI79KL1VZ/D4PEDKRacwSfZYjUEcu+rbC7H2liWyWbDqYmSMummsvAG+h54/ZNSdiTD/ALi/7V1oYaeP9cqkYjoHtaTcKLKMgIN+2NFQAjRuJqZiOge1Ets5tWl7WYzeTQfD30sc0afR3Bi2Jgjebqx+Z7YPcO1J9K3G0sZYD9SzZbVhZcjdltsJBESZcACP8rkYrB3sFtHZht3rhsjO0LkbPECSSsQYB9agbJ2rbxDX0uZQzlJZmaFyGBBBEgn2hv5Vi/Kl5OJ8LIRrpqbBRcVeu5LfVdRdxCYgu9xr2gUKjSETtMoKhZG7jXn1/EH7vclcpDqNC2rmSS0mNw4AbxWl2naFnZTZls2mfEdWqWs2uTMblwl2YtIFuDO7xisNevtkGs6knkMugj+uFHHiA5DL1zsrpBMk6ctFiT3mmswz6gQg/wBok+/404ntKDECJ/dEn50LWGOkmPfqfgK1IQZh7RbOxMQCTHtZfzMJ5aetSrGFZltKX7V+4GcRvVjmJY+AB86rsW8IAGidGHEgzuPERGnhT3vvbu50aQkKDoR2lPCBHZGunCmj76Q9DuXTHHh8RUi1igNw99YW/wBJ7p3ZRu0An1nUUU9IbzwFAB1Jgbxy1q5yXyKr+DcbX2wb1tbBhRcuW13ndnEkgnWN9VdnZ3VXL2W9/wCnxKIANM8m6vWaHhk4T7VUWF20rXLfXsFQ3FkgeyuZcxJHdrXMbtKz179QSUFxurLA6rmOXU90b65s4/6nFw1xdx6+mrvYp3OpJJ3cTNZbbTXLdt17YVnmWSJOhifTTw507+0D2zMwZEaCQeBoNvpZ1rFb03QTIzBYzaCY5kCPKtE5S2Th6K1FJNS9kroriCbRBO5tPOrnPWIuWyHfqyQp3Dks7m7xpTsF0kaypTKG13ljHhWqM1RnlFm0LVzNWKxfSu62ghQRGm/xBNctdKLoWD2jI1O+BGgjnHHnTeRA1ZtLN9WzQfZbKfGAfnRsJi7ba8mZfNSR8qyFnpQqliEJzOWOsRKgee41WPtAs06jtMRruzGfnSuQUj2VLlhcOBYuOuJdtQpK9loEZpggFQdf1jV30S6VWrIQXbtt3uN1dx0yhFcDiwHbJka7t8ExWE6AX7WJYi9dS0+QqhM63HgIQO5okHfWvudAseouHPg7i7ytyyp3LP8AljWCdSeJ51y5Qe7cfgvvnSl+13Ztlbwe2wJYdsb4Mnj8uFeZEQdOGor1XaX2V468Xu5rHbhgOseFECILLVXf+xrHKhZjYhQWP4p3AT+rSqMlfAUYyxb/AAbsbvwmHm5EHz0p+x9pXLDdZbOVrbIynlB947q1X/4uxy4ZrhFsoVV4FyTEzuiKoMZ0dvWdHABZggAYE5sivEf6WFK5VxhaNbteyzC3iLGd1xK52iDkuD20gaLBOncRSrLWui+NCjKjhTqvaA+JpUfIhO/Z6XhtobJJVUwpJaSOyskQd2m4fKpC7d2fnKLhTmSJHZEEc+XfXmmw+kS9W9s4a9czgAG02UxM5S2U9mZ00njMCJoa87MzYd0frGaOvtrb7YIaRBZjDGDOkCKjw5H/ALVf/hZHT9zo9BtdMML1ZvJhhkBILFxl1IGk79YGg0od/p5ZRFb7qMtyIljJjdpE8RVA9m0bqsqsbZW2j23a2UthDKi0igAqG1gnWNd5l2EwRJuqcSVDM7pduIG9vLINu2YkFNOAkmJimf42ZPi/sKpY/st732hgXBbGFtydQDJ3zJJ3DjVh0U6Z/esU1p7du31Vt2zLIjIVEFp9nXdWEGwLr2HCNbU21W2z3CQzqDMWoB9oyTOuijSj4Xrke9fS3Fi51qu8qGz3fYTLOZVCiNRqZNVuMoO2iyMYy4melbSwOFey6C7DXWz5hcGYknTygREcK50swNtsCyC4wyqsdsktl4GTrpNeUNtRgw13EcuAP1p1zblxpGYkVS45O0l1GlQivb9G36R9G7WIsYS3h1EsSdDrGQZixnmBWK6TfZdew9q7cVFKAyxBA7Omup4GfdW0+y7GdZcYH8loR3ZnM/AVcfaXtwWsFdChGJKqQSdATvEcQctPFctun6r7Km2nqunhX6Ka7iOquXc2W2SrzIbKubUnuG/f6VFtbPBwj3d7JcCZSRuYEiPQ68KsMRma2HkA3I7AHaCoxHiQ08tfKi4nYxMWxdVgobO0Qo7WZmI/k13lgBurQpP5ZS0n6GNse2L+GUv2b6IxfQkZwd44ag+ANOw+y7Bt4sN7VsqLcMIMsQTG8jd8akLg5Z2e4B1KhFCwDJG8j9nKASOLEa0O9sVkUKbqq1xu0DP4a3EQAP3hY0O4kD81Ls3+4mqKzE9HLQGHJYzdUF4iUkboJjdxncaNsfD2bOIuh7C30GgV2f8Ai7BB3SImNam4jZGV2JcFFBQFgCASuoOv5VGsbi4G86B6M4Zmvq0krDu5mJg5VBgyRosxV8FLJxMVtR9lvfxOCWM2zsPqoYfi4jVTu/xKgfpLB9YT9xswAoAF3ECNTqIedfkKtNp7IS+2Z7jkgAADKAAOAAXQVG/s7Z/Wfdr+IQTEcqvX4eWusqeaPwUO1LeGILCxatxrkS5dYx2f124wR+93VLwXSXBwFXZonQEjFXwJ4kjPuqxudF8Ox1LmdDLndy30Neh2EH5W/jarF+LJKn0HlXsz23tp2rl0BMJbUAkf319i2m4lnlYOug5VE2VhVW9ndUyowGUs4k8QGBkHvrV3OiGFJnK07/ab50MdDsLyb+I0/wCllVWDzKyHtN8PcLOgFsSpyi4zAZUP5nOYyZqt6SJhbjhsPbW0AFBHWO4JJJLS2o8qvD0NwpPst/GfpT/7IYYD2XA/1tFBfiyVdI80WUuIweEKqFsgMtps5624QzcHA4QeGtc2XhsKkC9ZW7AMnrrqEnmMogcKuD0TwvAMP3m+dcHRbDDeCfFz8oofpZ/ZPNH6KHb+zLWZWsIbaMoYqWzBeyDox1IknfrVLatAfmFbg9GMNwUjwdvrTV6LYb9U/wARp4/jzS6weVFX0PwFy7ftlFLBHRngTChhJIHCONfTt7YdtkuoCyi5E5WMiFC6E9wG+vENgH7m+bDlkJBBhjqOXw9K9IHTBgSP2Vb3GsmZPFKpL2aMf9a58F9tXYCthWtI7p2dGDmZAjWd4MDSod/ooxwZtHE3mbqyJL6ajcRxGkVRXemztlWV3/5bDjzJidKmXuk7dVBPofcazSmu8LNGjtnYy2dmZs9wsEBkuYEPuyzESTpFecbXxOYs/EX0gyYnqVE7+4egrWY7pAWwN5J0IjwkjWvMsbistrJP+Iuv/tR8qztbzVfA7VJ2en4Xp3eKKOrtMFAA7Hdw1pVitgbbUWzmOub5ClVcvInXRVGBTbJ23iF7L27iqFiercxrpAirEbZneXHjaYfKvS2usZUYWyO8yd371Ae4y+0mGXvkAjw5128cskFUUYpayds8/wD0mBvuETzR/pRP0mOF0fwt9K3NsBoPWWO/tJOniCRRWKxJv2CO7q2jxAWrfNl+kJrEwKbZX/NHfo300rmM2whtqOsBBcTv4A89K3b3LEwcRZEjgqz8KLaxOCCkG7bfXWU94NU5c2Vwar2W4oxUk7PKcRjbc+0J8aYu07fMfxf816hdu4Ce06eVqffBpt/amzguW2kn9m0vz1rnqc/WrNrlFu7Mt0F6VpZa6ysAcqAcZ7RqJ0g6U/ebl5bhOVtwyxyOlbXBbcwNvXJcDATooX36UXHdLMIVIW3dJYaEwR/umqZYZ+TdxGWWKVHlXWWJnM885M/XnTWvWOGfXfqZ3zWtxT2n9lHnwI+dUONwQkkAjxUx6HStG8voouJX3GsA+y/oZ+FNHVHcjkzvg0DGYZJ3gHzk+VNG17tvsqR2oABtg+ETTbS+F0FoLexFlDBQg+FTOj21ALphcqFCuvPMCPWsvisTca4S0ggxAAAEcIArRbFxWI3W0J8N/urXi402Vz7w0v3pZ4e80Q4kch6UEXcbwtv5k/SuMMX/AJZnxb5CuishlcAzXmO5Z/dP0phvP+r7m+lRLy4qP7uPJj/20xMReA7a684b4RR2BXCYbz/qn+E/SuDE3f8ALPofpUZr7c/RPqacMbG+5H/tr9aa0LQc3rv6nuj40O5iH5L6r9aF95BP97P7g+tGtuhjtj0WhsiUCbEPyX1X60wXrh4L5kfWpowqndc/lH0otvZIO5x6f8UN19horWuXOQrhu3eS/wBeVW46NOfZg/131IwvQm4+uU+UfSq5Z4r5GUGygs33ncvp/wAVcXsZLKQdcoHrWm2X9nlhgRcV57jB8QRpQ8V9kwJ/DxFxQBuIz++K5n5WWORqvg14FpdmWs3gSIfWf61qbcfT2qmH7JritIxTk/8ATHmYIqI/Qa4DAxOo3gqoPoaxyr7NO6YEXv8A9e6s74rE7bsEq8NBVlPlkrcDobeyNF9tf2Egkct1Ut37OL7Mc16M0T2ddPCQKWElF22SUlR502Kbn8a5XpC/Ytm//ojxCj4mlWr9Rj+zNSNUOjYc6jGeBRT6ilf6JKCPwsT/APGmvkRpVtiOkpmUvrHI5p91N/tCCNXZieQb51042ZLKxOhaMf7jEHxW2P8AcBT36F2h/gYgfvWPpUkdLQh1RieUT7taMeluYf3ZX9yJpqlZLISdB1JELd/is1Y4foBbMyt4H/UvwAio39qSvsgg8jTh0tuniq+J/wCD8aWcZP0NGSss26AWQsHrB3kifctV20OgtpQCCx03yZ9Kk2OlDxDNbjwzfKKjYvbpufmtgd6qv/bNZIQyKXWXOUTuzehdgntBj4MVPvMVZt0LtICQ94Dlmb00b5VW4LbeQQrWwZ4MR8ql4jpJeIguhB/Vgn1irMkJN8ApIgYno4BJFy95yfjVPitlMvFvMx86vX2u0QNOcqKrcZtAkR2T4fCIrO8c7GUkZfFYcFiMyk8p1qm2jYIOoB/rlxrUYpCwgiPA/GImqW9ggZEnUcNPfTQhK+kckZtrMnd/Kak4WwQdPhUq5hI3N75piTPGfOPhW2MCqUiww2IuCIO7cZNWabXvR7a+U/CKpLfe0DvI92lSrWTg6nxIn4VaolbZapt+8NZGn9cqc/Sa+2g+A+tRLN1AfaHu+lSsq/rDu1FPqgWCO3rxEEx7vnTTj7p46eR+JNEuWl4g+6mdWgOh9Dupq4KmK3iXO8KfJfnUvD4cMfZGv7CfSgW3UH/x61PtEz2VY6cvoKpmh0yZhNlIYm3I7soHoBVthdn20EdWN0gQpPqTNRsNk0klea9oe4CrzZ963uzazEajy11rHkbLESdn4Jd6qBx3Ae6ruxbEDQjwEe6oWFuoNDE8TOnmBqKmNj7Y1DJykMfTSTWORYial8bgfU/8U+9dUbzHmKgptJeJQqRvzE+ulV97aVgkgm3x3F/f2IFJdDEbbuPX8jmdQfxDu5gVjMTtBGYfisY8x9KmbYv2i2t20p4DrGBH8gqqa1muAB57GeA5MrlnMDG7xFPDHZLLGzjhuZnYHkx+Qqxt7QUGQbkf6T7iFPvrN2LUN7TGePaO/wAqt7GCg6uiA8TcIPv+lV5MSBsyyXbSRGa8I5KgH8wFKqw4FWJy3bZjf+KPpSqvwoFlTb6XE6Mu7mJJ/hOlJ9vuxmCBwgRVKrsNVbyLD4bqeuKvHcV8gteiSMrLg7duRGVj7vgKE2OffGTxL1Wrib0+2VPcyj5Uf76yzN8z4gmiQMGZjJIPip+s092MTlSP+mx98zVa21bhOlw+ZUfKiG6xHaJP8LUGFHbmJtE7lB5BI+VJGTl/Lr6nSoovquuQ68cifOi/ebM6Z57go399JQxzEWUO/wCfug1w4Wyo1Ld275maG9sOwi07Hnnb10p9rAKT7OU94u/EmKjIdGFt6RmIHj7iKDeuE6DPHefhrNSbuBge008AFMe81H/Rt2QS3kw/4pWMgH322BBYgjnQblwHcR6H6VOvYNhuKCf2fnNQ7tqN+vhP1qIjZEcneI8gaGrgHf8Ayk0a7hQ3EiuphQNx3c6sQg3rRx/2mjrikj2VPmVpCyv7Pwrv3RNO0PcfjRQDlt1O5WFSuvtrAVJPOPjIoYwsfminNhj/AJnox+VOiDzimP8AhD3e+aNavke1bHhPPyigYbCvwuTPN2+c0U4ZxqW85n4ioLQZL65u1aIHDVD5c6mYfFgaKjj94e7WhYFjIGcHuyfQ1Ps27k6OsciD8DVUmMi22ZiVcAmVMbyFgnvHGtNs/ZduZJU92XurLYHAXeDW54Hq1Px1q7wpxK6EoeUWlGniprFkLUXb7JskDMWHdJA84OtDOzrabngcurZjr4Sajferse0o8Wg/OpFjaDyBnQfs9k+9oNZJDhsLstJJ6zQmSDaAnzKgij4vZ1orAyyP2/rUfE7XPshlnl2PdJ1qj2ldzHtNuE7k+UzQXRrB7cwI7XYthQNVOUg6b9SYPfFUl3ZBF4WlKsCo/UKhcuoy+XvqVtB0cQLhA4jIgBkETp586jvtBgwYLqCMmgnjoTE8QNOVaMfoUj4nZgZRKKMv5VUALGh1G/WdYqPb6P2iZNsiD+sIrqG5ubPEFsoK5RAkkAnTnRw7AGbg5aqJ0O7TSpKwMT7HSezateJYif5qVJB+s7E91tY+FKk6ApOrtmJzDwj6UzE4VN3a/ipUq65SQ0toDABP+qfrTup13L/DSpVADFU5sobL35FPxFJ9lsdTePlbUfClSqBG3bLqBleAeOUTQkZzIDmef/ilSoBJlixfI0u7v1gCPLSg3sLiHftOpHmPgKVKgkEtcPhTuzEkCd5jd40+7iiu/X1+ZpUqqYyI+Ixg/VFV9zEAncaVKpEjIzHuHnXDHED4V2lVojF1Kx7Ipi2hw08qVKiAIMQRuYwKOuJaN5rtKnANKu2oIHiJoAtXBuf0EV2lQCHw9s7i7GrmzgSw3xPn8aVKqZjIl4fY1waLcB04z8qscKoAyuWMDgzRp5ilSrLk9FiJKvb0AB9/xzVOt7MS5Az3FAjQNz99KlWWQyO4rY7JuuuJiNzf7garr+DAPaZyRvPZB08BSpUqYSuLIeLjQj8pHkschFVV7aFu0DCsQQQwaG4j2c3s6Zh6UqVasfoAfDbVw8SqXB2hp1jARpO5/OjW9oofyse0Dq7nSNR7WvajfwmuUqaSACxjkkFIWQSdCd5PMnh/4FKlSoUK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8" name="Picture 14" descr="http://t1.gstatic.com/images?q=tbn:ANd9GcSSIdVnLzbEaOzjpaEqHjs6-e4KCZ48Xi1Wb7eLo3OFC0yn6vW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072" y="2564904"/>
            <a:ext cx="2466975" cy="18478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Девочка-дистрофик в больнице</a:t>
            </a:r>
            <a:endParaRPr lang="ru-RU" dirty="0"/>
          </a:p>
        </p:txBody>
      </p:sp>
      <p:pic>
        <p:nvPicPr>
          <p:cNvPr id="3" name="Рисунок 2" descr="Дети блокадного Ленинграда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1772816"/>
            <a:ext cx="312420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 descr="alt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060848"/>
            <a:ext cx="5715000" cy="399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Весна 1942  прощание со  сверстником</a:t>
            </a:r>
            <a:endParaRPr lang="ru-RU" dirty="0"/>
          </a:p>
        </p:txBody>
      </p:sp>
      <p:pic>
        <p:nvPicPr>
          <p:cNvPr id="3" name="Рисунок 2" descr="Дети блокадного Ленинграда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2348880"/>
            <a:ext cx="5986636" cy="416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95536" y="1484784"/>
            <a:ext cx="244827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444444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Блокада…. Далеко как это слово</a:t>
            </a:r>
            <a:endParaRPr lang="ru-RU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444444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От наших мирных светлых дней.</a:t>
            </a:r>
            <a:endParaRPr lang="ru-RU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444444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Произношу его и вижу снова –</a:t>
            </a:r>
            <a:endParaRPr lang="ru-RU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444444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Голодных умирающих детей.</a:t>
            </a:r>
            <a:endParaRPr lang="ru-RU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444444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Как опустели целые кварталы,</a:t>
            </a:r>
            <a:endParaRPr lang="ru-RU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444444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И как трамваи мёрзли на пути,</a:t>
            </a:r>
            <a:endParaRPr lang="ru-RU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444444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И матерей, которые не в силах</a:t>
            </a:r>
            <a:endParaRPr lang="ru-RU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444444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Своих детей на кладбище  нести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Таня  Савичева</a:t>
            </a:r>
            <a:endParaRPr lang="ru-RU" dirty="0"/>
          </a:p>
        </p:txBody>
      </p:sp>
      <p:pic>
        <p:nvPicPr>
          <p:cNvPr id="3" name="Рисунок 2" descr="http://gorod.tomsk.ru/uploads/56967/1304685882/37015678_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37" y="1762125"/>
            <a:ext cx="4429125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 descr="http://gorod.tomsk.ru/uploads/56967/1304685882/37015678_1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844824"/>
            <a:ext cx="57150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 descr="http://gorod.tomsk.ru/uploads/56967/1304685882/37015678_1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71737" y="2028825"/>
            <a:ext cx="4200525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Уроки  в  бомбоубежище</a:t>
            </a:r>
            <a:endParaRPr lang="ru-RU" dirty="0"/>
          </a:p>
        </p:txBody>
      </p:sp>
      <p:pic>
        <p:nvPicPr>
          <p:cNvPr id="3" name="Рисунок 2" descr="Дети блокадного Ленинграда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0750" y="1852612"/>
            <a:ext cx="4762500" cy="315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Сентябрь 1941  дети на прогулке</a:t>
            </a:r>
            <a:endParaRPr lang="ru-RU" dirty="0"/>
          </a:p>
        </p:txBody>
      </p:sp>
      <p:pic>
        <p:nvPicPr>
          <p:cNvPr id="3" name="Рисунок 2" descr="alt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484784"/>
            <a:ext cx="7227168" cy="4635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Лето 1942  года  дети на  прогулке  улица  Дзержинского (Гороховая)</a:t>
            </a:r>
            <a:endParaRPr lang="ru-RU" dirty="0"/>
          </a:p>
        </p:txBody>
      </p:sp>
      <p:pic>
        <p:nvPicPr>
          <p:cNvPr id="3" name="Рисунок 2" descr="Дети блокадного Ленинграда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628800"/>
            <a:ext cx="5328592" cy="52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1942  Дети детского дома №38</a:t>
            </a:r>
            <a:endParaRPr lang="ru-RU" dirty="0"/>
          </a:p>
        </p:txBody>
      </p:sp>
      <p:pic>
        <p:nvPicPr>
          <p:cNvPr id="3" name="Рисунок 2" descr="Дети блокадного Ленинграда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628800"/>
            <a:ext cx="6953250" cy="499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Дети   БЛОКАДНОГО  Ленинграда</a:t>
            </a:r>
            <a:endParaRPr lang="ru-RU" dirty="0"/>
          </a:p>
        </p:txBody>
      </p:sp>
      <p:pic>
        <p:nvPicPr>
          <p:cNvPr id="4" name="Рисунок 3" descr="http://gorod.tomsk.ru/uploads/56967/1304685882/37015678_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91025" y="1905000"/>
            <a:ext cx="4752975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467544" y="1009664"/>
            <a:ext cx="3532386" cy="58483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i="1" dirty="0">
                <a:solidFill>
                  <a:schemeClr val="bg1">
                    <a:lumMod val="95000"/>
                    <a:lumOff val="5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 свой недолгий путь земной</a:t>
            </a:r>
            <a:br>
              <a:rPr lang="ru-RU" sz="2400" i="1" dirty="0">
                <a:solidFill>
                  <a:schemeClr val="bg1">
                    <a:lumMod val="95000"/>
                    <a:lumOff val="5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bg1">
                    <a:lumMod val="95000"/>
                    <a:lumOff val="5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Узнал малыш из Ленинграда</a:t>
            </a:r>
            <a:br>
              <a:rPr lang="ru-RU" sz="2400" dirty="0">
                <a:solidFill>
                  <a:schemeClr val="bg1">
                    <a:lumMod val="95000"/>
                    <a:lumOff val="5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bg1">
                    <a:lumMod val="95000"/>
                    <a:lumOff val="5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Разрывы бомб, сирены вой</a:t>
            </a:r>
            <a:br>
              <a:rPr lang="ru-RU" sz="2400" dirty="0">
                <a:solidFill>
                  <a:schemeClr val="bg1">
                    <a:lumMod val="95000"/>
                    <a:lumOff val="5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bg1">
                    <a:lumMod val="95000"/>
                    <a:lumOff val="5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 слово страшное – блокада.</a:t>
            </a:r>
            <a:br>
              <a:rPr lang="ru-RU" sz="2400" dirty="0">
                <a:solidFill>
                  <a:schemeClr val="bg1">
                    <a:lumMod val="95000"/>
                    <a:lumOff val="5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bg1">
                    <a:lumMod val="95000"/>
                    <a:lumOff val="5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Его застывшая слеза </a:t>
            </a:r>
            <a:br>
              <a:rPr lang="ru-RU" sz="2400" dirty="0">
                <a:solidFill>
                  <a:schemeClr val="bg1">
                    <a:lumMod val="95000"/>
                    <a:lumOff val="5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bg1">
                    <a:lumMod val="95000"/>
                    <a:lumOff val="5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промёрзшем сумраке квартиры -</a:t>
            </a:r>
            <a:br>
              <a:rPr lang="ru-RU" sz="2400" dirty="0">
                <a:solidFill>
                  <a:schemeClr val="bg1">
                    <a:lumMod val="95000"/>
                    <a:lumOff val="5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bg1">
                    <a:lumMod val="95000"/>
                    <a:lumOff val="5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Та боль, что высказать нельзя</a:t>
            </a:r>
            <a:r>
              <a:rPr lang="ru-RU" sz="2400" i="1" dirty="0">
                <a:solidFill>
                  <a:schemeClr val="bg1">
                    <a:lumMod val="95000"/>
                    <a:lumOff val="5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2400" i="1" dirty="0">
                <a:solidFill>
                  <a:schemeClr val="bg1">
                    <a:lumMod val="95000"/>
                    <a:lumOff val="5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ru-RU" sz="2400" i="1" dirty="0">
                <a:solidFill>
                  <a:schemeClr val="bg1">
                    <a:lumMod val="95000"/>
                    <a:lumOff val="5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последний миг прощанья с миром…</a:t>
            </a:r>
            <a:endParaRPr lang="ru-RU" sz="2400" dirty="0">
              <a:solidFill>
                <a:schemeClr val="bg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heel spokes="8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Дорога по льду Ладожского озера</a:t>
            </a:r>
            <a:br>
              <a:rPr lang="ru-RU" dirty="0" smtClean="0"/>
            </a:br>
            <a:r>
              <a:rPr lang="ru-RU" dirty="0" smtClean="0"/>
              <a:t>Дорога ЖИЗНИ</a:t>
            </a:r>
            <a:endParaRPr lang="ru-RU" dirty="0"/>
          </a:p>
        </p:txBody>
      </p:sp>
      <p:pic>
        <p:nvPicPr>
          <p:cNvPr id="3" name="Рисунок 2" descr="alt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500" y="1362075"/>
            <a:ext cx="5715000" cy="413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3 июля 1942 года ленинградские школьники перед отправкой в эвакуацию</a:t>
            </a:r>
            <a:endParaRPr lang="ru-RU" dirty="0"/>
          </a:p>
        </p:txBody>
      </p:sp>
      <p:pic>
        <p:nvPicPr>
          <p:cNvPr id="3" name="Рисунок 2" descr="Дети блокадного Ленинграда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700808"/>
            <a:ext cx="3533775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Цветок  жизни  в  память о  детях блокады</a:t>
            </a:r>
            <a:endParaRPr lang="ru-RU" dirty="0"/>
          </a:p>
        </p:txBody>
      </p:sp>
      <p:pic>
        <p:nvPicPr>
          <p:cNvPr id="3" name="Рисунок 2" descr="http://photos.wikimapia.org/p/00/00/50/64/53_big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412776"/>
            <a:ext cx="4947642" cy="5157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 descr="http://photos.wikimapia.org/p/00/00/48/26/25_big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524000"/>
            <a:ext cx="74295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 descr="http://photos.wikimapia.org/p/00/00/48/26/26_big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628800"/>
            <a:ext cx="5715000" cy="4395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Каменные страницы дневника Тани Савичевой</a:t>
            </a:r>
            <a:endParaRPr lang="ru-RU" dirty="0"/>
          </a:p>
        </p:txBody>
      </p:sp>
      <p:pic>
        <p:nvPicPr>
          <p:cNvPr id="3" name="Рисунок 2" descr="http://photos.wikimapia.org/p/00/00/78/55/76_big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988840"/>
            <a:ext cx="57150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Мемориальный комплекс «Цветок жизни» - Всеволожский р-н | Россия - Ленинградская обл. -  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772816"/>
            <a:ext cx="5143500" cy="42930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 descr="http://gorod.tomsk.ru/uploads/56967/1304685882/37015678_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556792"/>
            <a:ext cx="6579096" cy="4671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 descr="http://gorod.tomsk.ru/uploads/56967/1304685882/37015678_1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28825" y="1700212"/>
            <a:ext cx="5086350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 descr="http://gorod.tomsk.ru/uploads/56967/1304685882/8286_4_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500" y="1695450"/>
            <a:ext cx="5715000" cy="346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 descr="alt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556792"/>
            <a:ext cx="5940425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Необходимая вода была только в Неве</a:t>
            </a:r>
            <a:endParaRPr lang="ru-RU" dirty="0"/>
          </a:p>
        </p:txBody>
      </p:sp>
      <p:pic>
        <p:nvPicPr>
          <p:cNvPr id="3" name="Рисунок 2" descr="alt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500" y="1528762"/>
            <a:ext cx="5715000" cy="380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125 блокадных грамм с  огнем и кровью  пополам…</a:t>
            </a:r>
            <a:endParaRPr lang="ru-RU" dirty="0"/>
          </a:p>
        </p:txBody>
      </p:sp>
      <p:sp>
        <p:nvSpPr>
          <p:cNvPr id="1026" name="AutoShape 2" descr="data:image/jpeg;base64,/9j/4AAQSkZJRgABAQAAAQABAAD/2wBDAAkGBwgHBgkIBwgKCgkLDRYPDQwMDRsUFRAWIB0iIiAdHx8kKDQsJCYxJx8fLT0tMTU3Ojo6Iys/RD84QzQ5Ojf/2wBDAQoKCg0MDRoPDxo3JR8lNzc3Nzc3Nzc3Nzc3Nzc3Nzc3Nzc3Nzc3Nzc3Nzc3Nzc3Nzc3Nzc3Nzc3Nzc3Nzc3Nzf/wAARCACUAOADASIAAhEBAxEB/8QAHAAAAgIDAQEAAAAAAAAAAAAAAAQBBgMFBwII/8QAQhAAAQMCAwMICAQDBwUAAAAAAQACAwQRBRIhBjFBExUiUWFxktEHIzI1UlRzgRRCYrEkocElNERjkZPhFjNTcvD/xAAUAQEAAAAAAAAAAAAAAAAAAAAA/8QAFBEBAAAAAAAAAAAAAAAAAAAAAP/aAAwDAQACEQMRAD8A6xQYZQPoad76SFzzE0klmpNlm5rw43tRQeBZ8M93Uv0m/smQNECJwnD/AJKn/wBtScIw+39yp/AnUIEuacP+Sp/AFPNOH2/uVP4AnLIQJ804d8lB4AjmnDvkqfwBOIQJc04d8lB4Ec0YfxooPAnUcbIEThOH/JQeBSMJw8f4Kn8CduhAnzTh/wAlB4Ao5qw/5Kn8ATtkIEjhOHn/AAVP/to5pw75KDwJ1CBPmnD/AJKn8ARzTh/yVP4AnVCBPmnD/kqfwBBwrD/koPAE5uRvGiBHmnDyT/A09uvIvXNOH/JU/gCcClAlzTh/yVP4AjmnD/kqfwBOKUCXNOH/ACVP4AoOFYf8lT+AJ1CBHmvD+FDBbj6tLV+GULKGoe2jga5sbiCGahbU8bpbE/d9V2xOQesMP9nU30m/smUrhfu6lP8AlN/ZNIBClQgEXRrdR+ZBKEIQCOOiEII1vwP3QDqg2/5UoC6F4dI1psSLo5Rt7X17kHtC8GTW1j99EtPXxRb5WDuN0Dqi6qGLbY0uHMfK+rjLm3PJX1IC3UGNwVOGU9ZTgu5eMPYzj90GwnqYqdodM8MB61hGJUbi0CoZ0hpqq/O59bJnmc834NdbKl2wQtPqyC9mmp3FBbW1ETtGyMJ6s2qyg3FwQVSGGR8zngtc0aZGt3nrJWWGor6WY5IGGK3q3slIObjcFBc0KvU+IVrGPNy8cA/eFsqbEmvs2dhjd1ncSgfQhCAKTxIf2dUn/KdxTiVxT3dU/ScgMM93UvVyTf2TO4EpbDL830vVyLf2TVuKAF+KFKi3FAXQgqACglHWoNhqeCXlqCdIv9UDIN1DnBu8gDtKQfPLGSZCSz4gVjmkD4i9jweq/FBsOWZewcCUrLUuMvJk8mRqe0KuVmMGlhdKblgOovYtVSx/bIS0/wDBS5alh0cDcW6igvuLYpHRUwmztAaekSd4WkdtjTiHP+KG64sb6LltXtHXVTv4ypLgWmzWGwJXnANm8Zxub1DXwUX5qiRpy2/T1lBe6zbkVDuRpWSz1DtI4mC5eeO7cs7sLqsRp+VxyrkpmOGYU1O7UA7szuvsCY2d2cw/AmcrRMfJKWkSTyCzz/ruC27XPd07R8mRcuBv9kFVj9H+BSVQmqp66Zm/kZ33B7SRqVaI46ejp2U9K1rGMblaGNNgF6BzXkhvmILS57dQesA7wl46XJByctfNK6+smjXE9hQNQPz2aJOiRrossUWbTM0t3tslDA6OJjonOOXQRE6PPaU42SLO0hzmu4sbqg9wxXkcdNdLtHFMCB+dry5pYNSLLDpK5zYg5wNtdzR3lZcQrYMPjBkcwuLL5MwF7IPbmSTe3Zod7NhwVY2r2npcFijgbIJa98jWiLiwEjUrztLtrJQUD3R0hp2ubaKZzmvzOPAAbiuNT1VTiFa6Z15Kh77DNqSb6AIPqSnfykMb/iaDfr0WRV7AZcQmoaYTMDHCJoc12hGifqGVkQ5RtQwW1y23oNkTZK4prh1T9JyxUeIGpYMsZLwOn1LDXSU9Nh9U3Vmdjjqb3KBzDB/ZtL9Jv7JkjTRK4b7tpbf+Jv7JrgggHrUqC0E3KBoNUBa33Xl8jIxmebLHJUhpDYwXE/ySbmOc8ukub8UGSSZ8z92Vg/msdW0tiJa4McBe99EEBtjcEEf/AF1pcbmMcLyx4yAG7SdyCajGG00TuWczcfuq1jO0scFMZKd4a46Bt961Fe+V9I2ZxMme+hvqFUXVEM5nbWGYyZLQcmLgG+5yBinqcaxmpkpcPZNUunNzAzUAd/AK4bP+iiqmtPtFUtgba/4alN3fd3knvRO99JFVGehfG2S2STk7FwHXfVXaqxDOSwOI1tlaNfuUGlbslsvhlK+GnwuOWQi2ea7yD3ncsvJzCJkTS9gZa2lvsmI2uzkSEgEXDf8AlemPJa5j2mQtOjQUCjqYX9YyTKRZwcbgr22MFlqYCIj2Q9tmhOt5MyB4a5jrWAOtj3L25ge2ziHN4m289SBExFsZE0jTbedwv2JdsbqeR08EDS0izr/vqtmKSZznmS8gJ6IA1AUmmlY6zg0HrvqAgVYeUJDC57t7QwaEIq5MPooWzYnUMgGUnKTlJ/4WDH9psJ2cbGJ3CSpdo1sdiR/7W3Lj20m082P17qqeBlrFgYHEC3AoLtjnpBpaeikbhDZXSl2VrJIzu+K/Uuc4jiNZij5aivqnySP333DsAXjCqSprqttNTxPqJ3+zG0HQ9fZ910jD/RLJU0zX41iZhcdTHTN3d5KDmeK1NTV1TIpJRK+zWNIBu4n+q6nsRsnR4HSMxDEmtqMUe3MA7dD2DtWww/YDCtnpTUUVY+WqP/blqAHlncP6qpbYY1XYXWz0khaJdzpGOu15Ov2QXDE9roIHEOlDHD2iOH2Wth2wmxWpfS0GkUY9dVTmzWDrXMJzNK8/iS4HRxB437U3SxV+ICLDaGF/Il1uTYPaceJPFBe59tqTCmGnw2R8zjfNNJoZHdnUF7wnGcZx+mmMEOdmUmSQ6NaPNPbOeiumjbHUY3K6SSwPIMNgO8q+1NLBR4RPBSxMiibEQ1jG2AQZcN920193It/ZM8OtVPYjaqDHBLQhnJzUjQAAb5m7rq27h2IILg0EnQBaueqMrgS4iO9tFkrpxL6tjjkHtEcV4igaI7sLiLbiEGSE59WSNuOBXqadzGkvaAOsLXzQiPM+lOU8QTok31FU7R+X7HVAxU4iwNuSBfSxO9VXGa/lrxOc2OPjrcu7lsMRa4sPKQE2GmqpmPzzws9TTgW1zNO5B5xPE2RxiOIFjeGnteSrdZiUtDJS1tGY3Ou4dJgNj1WSNVUyGVr3OIBuW3de/WkayYSxxsaH9Ekh3ag6Rs56SGSZIsWiEHS6c7GlzT3jgujUFZQ4qM1FVQSB1rWXzWWWLXDUOGovYrNT1FTCxj6aomiIOjmPtuQfUAomXDnEvaBYE/0USxRk36IeB0QQdF880W1u0FIwRwYtUsaDcAuzD+a20XpK2pi0FbFKN4zxC6DtrGFkmoDieIb/ADXsxMaHGRgy78pO/tXH2elTHpI2NLKUP/M8s1K0eMbbYxiVQ4yzhjbZXiIWFkHX8a2nwXAy51VVNfKASIYCXE/Zc3xn0o4pWOlGGxRUjDo19szyPvpdU6oqC85nWO/U9qTfGWkAOFt9ygKiqlqJnT1EpdK9xcXE3Lj2rJSsfU1McNOBLUPcGsaOJPYvLY2EtEbc0jjuC6dszsK2loGV7pWvxE2kYXCwb+lBuNjMLo9lsPdLVPbJWTn1zxxPwjuWXHttYKTMXOcTY5WN3N71TNoMVqBVmJ7sr4Rl5PqPWtLRUstW6XEK+Qto49ZJHfmPBoHEoLHWbWyx0YrqhzjUvdemi1sB8Tuzq61VJS+vkfiGJVOYudmPxPPd1KKShqsSrnubHUSBxs0MF3AcAAulbGejh4kjrceIsBmbTgWv3oKtsvsZiG0E/KMiMFFe/KyDo/brXYNnNlsO2fiApWF8p3yyan7dS3MUTIY2xxMaxjRZrWiwAXtAAWS2J+7qn6bkylsT93VP03IODbC4lNhW2MDy4CKaV0L77yDuK7U6rc8usTfqvovnuGsZR4vDO5obydSHOcSRoDxX0C5rZY2TwAvikaHNIHA6hBhMsuQ2Nr7uxeYqqewzENJ3hZxTsbZ1Qcv6QdSlsQdG2aMtO8aBB75N73tL5MwJUTMMdyWkX036oYKg6udkHbvQZWl1mjM/tKBKsLXMIEhtbTrCom0kb5HOYyJ4dqM43dyv8rHzPy2a2+puVrsRwZ02t8luy90HFa2jnpn5XNIcCT0h+y1dzlIdmuDuXUMd2aqZXZi45QDe7NSezsVRrcCmhkNy0i+vYg0cdi0C9yD12KabE1zHPD7HQ5Rx61hmoJ89sgbvI11S7BUQ3AkLR+ocUGydAcodrc7wFkkha4gizTbXqBWujq6kAgjQWJPWs3457buEZzAaA3QPQ02udwzgC9rWKWMV5pJA0taXW1G9RHiNSG3jhIB0uDuQ2qrHtLWRgAnpXN0GSanOV4ex7YzuLhYk9/UtbI4D1ecknXROubVTzZJQ9xFi3pcOq3FbWg2cfLflXBkQAI4HXsQaOGF8b2yXD3MIJtoFdxtnUOohDEHNcRYkndbgtZiGHQ00TI4XCR9rnRbfB9lZ3wfiJojK0gZIQLZu09yDRCpLD+LqhyjpATGwi5k7+oJ7CsLxbayviYWeraAMoFo4mnqCumEejWSrqTVYvOWMNvVsHtD+gXRcLwqiwqAQ0MDYmgWuBqe9Als3s3Q4BSRxU7M8rW2dM7ee7sW5AsTv17VKlBCEIQCWxP3dU/TcmUtifu6p+m5B8uYhE6Wplc52cBxAbe9jwXc9lqqpqdnMOHLOaRC1riTcghcXrJCJpANDmPsstcK8bCbRVLcNNHHT8s6MnJk3/fqQdGbTPJ6b3E78zl5MbRUtcRmcG9G4sFq4sQxWVt3RxRdhN14krqmFvK1jmOdewy8UG6kyhuY3J43KXbkFyxhLu/ekxWtdATYk9aSpsep52cjAD+IJ6RcNwQb6MzyO9U1gtv6N1mkiqtzngng0a3SNHXb28oAz81kxLibGOyMda/5uNkETU8zyIy0Fzt4brbvWunwASyvEtPG9ztBZq3LMXpaaK0ZaXO3leYsZguTmGb8zuPcgqFVsrE5xa+J7TfXo/wBVWcd2TZSQOkaC7pWDQNw7V1KXGID0WOAceJGq1dcaSsDYral2a41JPUg5zR7J0zqdr5XyBx0cQNAtfiOASUhIDmyNIu0W39q6zJS0Qj5KbKSR7INgFp6ijomm0c2YC9mg3I7EFEwXBvxtGZchBYSNLJjFMMjoWRzsyixBN+K2tNyOGz1UNPFK9kjc0Y+ErW4jh9fWPEb8zs+oZxCDX1LoYqtlQxucEX7u5ZGV1RVSsjjc8gk2Abf7XVl2d9HldXtz1zXQRbumLEjuV7wbYXBsKc2RsJmlG5zzoEFH2W2Tnr8QZNURkQ2BeCNPuutU1LDTRNjhja1rRYWCyRRsiaGRsaxo3BoXpAWQhCAUqFKCEIQgEtifu6p+m5MpbE/d1T9NyD5frjmnkbZ7jnNulu1V39GrxI+syvLGAANiI1J4uVBqg8yyvDRflXAEu7VNLV1NNJ/CzPjLrC7TZB3mKpoooy6aSMEb7lVTbDHqV1JLHStcXPFw7gD3qnU/4qRrXFxOZvSc917nsW2pdnsSrYiRSzuaRoGsNr9iBBu0eISw8jwDcthvPasFHjddC0gEG5F7jULcM2PxeNr8+GVZuQWvDbEdawTbP1kMrSaSojI3kxm5QNUOO1kw5PLfXcBYLY01TV1AMl3HW3S4DsWChw2djOTbTzPdf2MpsO9byHAMfqmNEVKyCMi3UgVjEj2lxeL8Xbl75HUPfVWDt7Stn/0JiUmslVG02sTmKepNg3ROL31xzkWJAv8Augq1SZs5bTO1PFx/ZTGaymYRG1zpBq95O5XRmw9DmD3VMxcOI0T1PsphsTrnlXnjmfvQUBpqZHjOLddrm62UGFyyxh7i2MfqKvsGEUEAtHTs++qZFPCLWiZp+lBT8NwGKSYSxsdJLa3KPFmtCsVDgtJSP5bIJJzvkeLn7LZAAaDRCAshCEAhCEAhCEApUIQCEIQCWxP3dU/TcmUtifu6p+m5B8t1MVp5ei25lcf5qzejTZiHaLGpG1rntp4WZ3hpsX9nZ3qr1OcVMrmtJAe69+9dO9Bj2/jMTY5l3GNrg88B1IOk4dsxg2G5TSUETS3cXdIj/VbgAAWGg7EIQSoIvvF0IQQGtBuAB9lKEIBSoUoIQgIQCEIQCEIQSoUqEAhCEAhCEApUKUEIQhAJbE/d1T9NyZS2J+76n6bkHKNpNmMHbs/y0NIIZo25+UjcbvJ+K5sVk9FUn4ClrpYWMdI+QNLni+gG5CEF956qvhi8J80c9VXwxeE+aEIDnqq06MXhPmjnqq+GLwnzQhAc9VXwxeE+aOeqrXoxeE+aEIDnqq+GLwnzRz1VX9mLwnzQhAc9VXwxeE+aOeqrToxeE+aEIDnqq+GLwnzRz1VfDF4T5oQgOeqrXoxeE+aOeqr4YvCfNCEBz1VX9mLwnzRz1VfDF4T5oQgOeqrToxeE+aOeqr4YvCfNCEBz1VfDF4T5o56qtejF4T5oQgOeqr4YvCfNBxqqH5YvCfNCEEDG6r4YvCfNTz1VadGLwnzQhADGqr4YvCfNYa3GKl9JM1zYrFhv0T5oQg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1028" name="Picture 4" descr="http://img0.liveinternet.ru/images/attach/c/1/54/298/54298545_1264436961_125_na_den_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28800"/>
            <a:ext cx="2667000" cy="1771651"/>
          </a:xfrm>
          <a:prstGeom prst="rect">
            <a:avLst/>
          </a:prstGeom>
          <a:noFill/>
        </p:spPr>
      </p:pic>
      <p:pic>
        <p:nvPicPr>
          <p:cNvPr id="1030" name="Picture 6" descr="http://t1.gstatic.com/images?q=tbn:ANd9GcT84ZsOTrHa-5Ns2ss2xHuX5DLNNLzJdCjTEaiALUD6rFELzYAUT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2780928"/>
            <a:ext cx="2428875" cy="1876425"/>
          </a:xfrm>
          <a:prstGeom prst="rect">
            <a:avLst/>
          </a:prstGeom>
          <a:noFill/>
        </p:spPr>
      </p:pic>
      <p:pic>
        <p:nvPicPr>
          <p:cNvPr id="1032" name="Picture 8" descr="http://www.miloserdie.ru/pic/14%5b1%5d_117017195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75" y="2708920"/>
            <a:ext cx="3857625" cy="35337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Блокадная  семья</a:t>
            </a:r>
            <a:endParaRPr lang="ru-RU" dirty="0"/>
          </a:p>
        </p:txBody>
      </p:sp>
      <p:pic>
        <p:nvPicPr>
          <p:cNvPr id="3" name="Рисунок 2" descr="Дети блокадного Ленинграда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0750" y="1747837"/>
            <a:ext cx="4762500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367</TotalTime>
  <Words>133</Words>
  <Application>Microsoft Office PowerPoint</Application>
  <PresentationFormat>Экран (4:3)</PresentationFormat>
  <Paragraphs>24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Апекс</vt:lpstr>
      <vt:lpstr>Слайд 1</vt:lpstr>
      <vt:lpstr>Дети   БЛОКАДНОГО  Ленинграда</vt:lpstr>
      <vt:lpstr>Слайд 3</vt:lpstr>
      <vt:lpstr>Слайд 4</vt:lpstr>
      <vt:lpstr>Слайд 5</vt:lpstr>
      <vt:lpstr>Слайд 6</vt:lpstr>
      <vt:lpstr>Необходимая вода была только в Неве</vt:lpstr>
      <vt:lpstr>125 блокадных грамм с  огнем и кровью  пополам…</vt:lpstr>
      <vt:lpstr>Блокадная  семья</vt:lpstr>
      <vt:lpstr>Девочка-дистрофик в больнице</vt:lpstr>
      <vt:lpstr>Слайд 11</vt:lpstr>
      <vt:lpstr>Весна 1942  прощание со  сверстником</vt:lpstr>
      <vt:lpstr>Таня  Савичева</vt:lpstr>
      <vt:lpstr>Слайд 14</vt:lpstr>
      <vt:lpstr>Слайд 15</vt:lpstr>
      <vt:lpstr>Уроки  в  бомбоубежище</vt:lpstr>
      <vt:lpstr>Сентябрь 1941  дети на прогулке</vt:lpstr>
      <vt:lpstr>Лето 1942  года  дети на  прогулке  улица  Дзержинского (Гороховая)</vt:lpstr>
      <vt:lpstr>1942  Дети детского дома №38</vt:lpstr>
      <vt:lpstr>Дорога по льду Ладожского озера Дорога ЖИЗНИ</vt:lpstr>
      <vt:lpstr>3 июля 1942 года ленинградские школьники перед отправкой в эвакуацию</vt:lpstr>
      <vt:lpstr>Цветок  жизни  в  память о  детях блокады</vt:lpstr>
      <vt:lpstr>Слайд 23</vt:lpstr>
      <vt:lpstr>Слайд 24</vt:lpstr>
      <vt:lpstr>Каменные страницы дневника Тани Савичевой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Дети   БЛОКАДЫ</dc:title>
  <dc:creator>Олечка</dc:creator>
  <cp:lastModifiedBy>Олечка</cp:lastModifiedBy>
  <cp:revision>34</cp:revision>
  <dcterms:created xsi:type="dcterms:W3CDTF">2013-01-19T15:46:06Z</dcterms:created>
  <dcterms:modified xsi:type="dcterms:W3CDTF">2013-01-26T17:01:12Z</dcterms:modified>
</cp:coreProperties>
</file>