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8000"/>
    <a:srgbClr val="0000FF"/>
    <a:srgbClr val="358B21"/>
    <a:srgbClr val="99FF99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684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1A390-DAC8-40C4-8E30-284523F5B740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5E586-B78C-4BF2-AC54-4CB50D4A7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070B8-4F24-4460-B7A9-BEF852A54B0C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49703-9FD5-4B36-8C35-C15FC345C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49161-5D6D-438B-9F2A-9497BFD2FEA7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CE9A2-7577-4B19-9974-946697B38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380FCE1-EC9B-4594-A4DD-EC9A24DC1CDA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58869B8-A686-4AC6-9728-C0DC145C1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17E36-BF98-4C0C-84EB-7FD33407142C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78071-7CE0-45C5-B48D-52DDB6A91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E1E26-17D4-4D9E-81E8-B173D804750B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CEA7A-8529-4359-ABC4-A7048CCDE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A6A6F-C4AE-4908-95AE-6089C6F7355D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9F6E3-2601-477A-9F1F-A2C2C56730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DD920C8-9C40-420F-831D-B19DE9114CAE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786352-B41B-40BF-A5FA-B0D120361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AC43C-193F-4235-8F0E-4DE442EC3245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ACE3E-6F7E-43DE-97DB-47047E00A2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8521140-D394-48DD-861A-60F35A5B7257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7E2D2A-8941-47E1-AD07-3363F3455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07E44F7-E328-4245-A3C9-F85D9BF3BBC1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220F0A0-E624-4F53-BBE1-C4986639FC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B823B02-D310-4CB9-9334-95630A9521A2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27C5407-1F15-4FB7-9803-4D3EDE31F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7" r:id="rId4"/>
    <p:sldLayoutId id="2147483706" r:id="rId5"/>
    <p:sldLayoutId id="2147483711" r:id="rId6"/>
    <p:sldLayoutId id="2147483705" r:id="rId7"/>
    <p:sldLayoutId id="2147483712" r:id="rId8"/>
    <p:sldLayoutId id="2147483713" r:id="rId9"/>
    <p:sldLayoutId id="2147483704" r:id="rId10"/>
    <p:sldLayoutId id="21474837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59E186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B8FFCA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AAB0EB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63" y="2565400"/>
            <a:ext cx="7548562" cy="149701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40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«Волшебные краски» </a:t>
            </a:r>
            <a:endParaRPr lang="en-US" sz="400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sz="24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нетрадиционное рисование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 младшими дошкольниками).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4" name="Rectangle 9"/>
          <p:cNvSpPr>
            <a:spLocks noChangeArrowheads="1"/>
          </p:cNvSpPr>
          <p:nvPr/>
        </p:nvSpPr>
        <p:spPr bwMode="auto">
          <a:xfrm>
            <a:off x="250825" y="476250"/>
            <a:ext cx="86423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>
                <a:latin typeface="Times New Roman" pitchFamily="18" charset="0"/>
              </a:rPr>
              <a:t>Государственное бюджетное общеобразовательное  учреждение Самарской области  средняя общеобразовательная школа №1 «Образовательный центр» п.г.т. Стройкерамика  муниципального района Волжский Самарской области</a:t>
            </a:r>
            <a:r>
              <a:rPr lang="ru-RU" sz="1200" b="1">
                <a:solidFill>
                  <a:srgbClr val="D21CB8"/>
                </a:solidFill>
                <a:latin typeface="Times New Roman" pitchFamily="18" charset="0"/>
              </a:rPr>
              <a:t/>
            </a:r>
            <a:br>
              <a:rPr lang="ru-RU" sz="1200" b="1">
                <a:solidFill>
                  <a:srgbClr val="D21CB8"/>
                </a:solidFill>
                <a:latin typeface="Times New Roman" pitchFamily="18" charset="0"/>
              </a:rPr>
            </a:br>
            <a:endParaRPr lang="ru-RU" sz="800" b="1">
              <a:solidFill>
                <a:srgbClr val="D21CB8"/>
              </a:solidFill>
              <a:latin typeface="Times New Roman" pitchFamily="18" charset="0"/>
            </a:endParaRPr>
          </a:p>
          <a:p>
            <a:pPr algn="ctr"/>
            <a:r>
              <a:rPr lang="ru-RU" sz="1200" b="1">
                <a:solidFill>
                  <a:srgbClr val="0000FF"/>
                </a:solidFill>
                <a:latin typeface="Times New Roman" pitchFamily="18" charset="0"/>
              </a:rPr>
              <a:t>структурное подразделение «Детский сад «Солнышко»</a:t>
            </a:r>
          </a:p>
        </p:txBody>
      </p:sp>
      <p:sp>
        <p:nvSpPr>
          <p:cNvPr id="13315" name="Text Box 11"/>
          <p:cNvSpPr txBox="1">
            <a:spLocks noChangeArrowheads="1"/>
          </p:cNvSpPr>
          <p:nvPr/>
        </p:nvSpPr>
        <p:spPr bwMode="auto">
          <a:xfrm>
            <a:off x="684213" y="6021388"/>
            <a:ext cx="81740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Еськова Светлана Геннадьевна   </a:t>
            </a:r>
            <a:endParaRPr lang="en-US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старший воспитатель высшей квалификационной категории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85750"/>
            <a:ext cx="9144000" cy="85725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ru-RU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«Зимний лес» </a:t>
            </a:r>
          </a:p>
          <a:p>
            <a:pPr algn="ctr" eaLnBrk="1" hangingPunct="1">
              <a:spcBef>
                <a:spcPct val="0"/>
              </a:spcBef>
            </a:pPr>
            <a:r>
              <a:rPr lang="ru-RU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(коллективная работа)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571625"/>
            <a:ext cx="43561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3429000"/>
            <a:ext cx="3811587" cy="285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214313"/>
            <a:ext cx="7429500" cy="1643062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ru-RU" sz="1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Цель проекта «Волшебные краски»: познакомить младших дошкольников с нетрадиционными техниками рисования.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sz="1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Задачи проекта: формировать у детей представления о вариативности использования различных материалов для рисования, познакомить детей с оригинальными техниками рисования, учить использовать нетрадиционные техники рисования в собственном творчестве, создавая различные предметные композиции, развивать творческие способности, способствовать эмоциональному и эстетическому развитию дошкольников.</a:t>
            </a:r>
          </a:p>
        </p:txBody>
      </p:sp>
      <p:pic>
        <p:nvPicPr>
          <p:cNvPr id="14338" name="Picture 2" descr="C:\Documents and Settings\Admin\Рабочий стол\Тригубова В.Н. Изо 2014 год\DSCF23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143125"/>
            <a:ext cx="5445125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85750"/>
            <a:ext cx="9144000" cy="85725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ru-RU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«Снег идет» </a:t>
            </a:r>
          </a:p>
          <a:p>
            <a:pPr algn="ctr" eaLnBrk="1" hangingPunct="1">
              <a:spcBef>
                <a:spcPct val="0"/>
              </a:spcBef>
            </a:pPr>
            <a:r>
              <a:rPr lang="ru-RU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(рисование пальчиками)</a:t>
            </a:r>
          </a:p>
        </p:txBody>
      </p:sp>
      <p:pic>
        <p:nvPicPr>
          <p:cNvPr id="15362" name="Picture 2" descr="C:\Documents and Settings\Admin\Рабочий стол\Тригубова В.Н. Изо 2014 год\DSCF22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1571625"/>
            <a:ext cx="43561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C:\Documents and Settings\Admin\Рабочий стол\Тригубова В.Н. Изо 2014 год\DSCF23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3429000"/>
            <a:ext cx="3811587" cy="285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85750"/>
            <a:ext cx="9144000" cy="85725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ru-RU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«Снежный ком» </a:t>
            </a:r>
          </a:p>
          <a:p>
            <a:pPr algn="ctr" eaLnBrk="1" hangingPunct="1">
              <a:spcBef>
                <a:spcPct val="0"/>
              </a:spcBef>
            </a:pPr>
            <a:r>
              <a:rPr lang="ru-RU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(рисование тычком жесткой кистью)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571625"/>
            <a:ext cx="43561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3429000"/>
            <a:ext cx="3811587" cy="285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85750"/>
            <a:ext cx="9144000" cy="85725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ru-RU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«Снежный ком» </a:t>
            </a:r>
          </a:p>
          <a:p>
            <a:pPr algn="ctr" eaLnBrk="1" hangingPunct="1">
              <a:spcBef>
                <a:spcPct val="0"/>
              </a:spcBef>
            </a:pPr>
            <a:r>
              <a:rPr lang="ru-RU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(рисование тычком поролоном)</a:t>
            </a:r>
          </a:p>
        </p:txBody>
      </p:sp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571625"/>
            <a:ext cx="43561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3429000"/>
            <a:ext cx="3811587" cy="285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85750"/>
            <a:ext cx="9144000" cy="85725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ru-RU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«Зимние кусты» </a:t>
            </a:r>
          </a:p>
          <a:p>
            <a:pPr algn="ctr" eaLnBrk="1" hangingPunct="1">
              <a:spcBef>
                <a:spcPct val="0"/>
              </a:spcBef>
            </a:pPr>
            <a:r>
              <a:rPr lang="ru-RU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(рисование ладошкой)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571625"/>
            <a:ext cx="43561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 descr="C:\Documents and Settings\Admin\Рабочий стол\Тригубова В.Н. Изо 2014 год\DSCF238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3429000"/>
            <a:ext cx="3811587" cy="285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85750"/>
            <a:ext cx="9144000" cy="85725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ru-RU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«Солнышко лучистое» </a:t>
            </a:r>
          </a:p>
          <a:p>
            <a:pPr algn="ctr" eaLnBrk="1" hangingPunct="1">
              <a:spcBef>
                <a:spcPct val="0"/>
              </a:spcBef>
            </a:pPr>
            <a:r>
              <a:rPr lang="ru-RU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(рисование ладошкой)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571625"/>
            <a:ext cx="43561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3429000"/>
            <a:ext cx="3811587" cy="285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85750"/>
            <a:ext cx="9144000" cy="85725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ru-RU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«Зайка беленький» </a:t>
            </a:r>
          </a:p>
          <a:p>
            <a:pPr algn="ctr" eaLnBrk="1" hangingPunct="1">
              <a:spcBef>
                <a:spcPct val="0"/>
              </a:spcBef>
            </a:pPr>
            <a:r>
              <a:rPr lang="ru-RU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(рисование штампами, пробками)</a:t>
            </a:r>
          </a:p>
        </p:txBody>
      </p:sp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571625"/>
            <a:ext cx="43561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3429000"/>
            <a:ext cx="3811587" cy="285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85750"/>
            <a:ext cx="9144000" cy="85725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ru-RU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«Хитрая лиса» </a:t>
            </a:r>
          </a:p>
          <a:p>
            <a:pPr algn="ctr" eaLnBrk="1" hangingPunct="1">
              <a:spcBef>
                <a:spcPct val="0"/>
              </a:spcBef>
            </a:pPr>
            <a:r>
              <a:rPr lang="ru-RU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(рисование тычком поролоном)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lum bright="20000" contrast="24000"/>
          </a:blip>
          <a:srcRect/>
          <a:stretch>
            <a:fillRect/>
          </a:stretch>
        </p:blipFill>
        <p:spPr bwMode="auto">
          <a:xfrm>
            <a:off x="571500" y="1571625"/>
            <a:ext cx="43561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lum bright="8000" contrast="12000"/>
          </a:blip>
          <a:srcRect/>
          <a:stretch>
            <a:fillRect/>
          </a:stretch>
        </p:blipFill>
        <p:spPr bwMode="auto">
          <a:xfrm>
            <a:off x="5072063" y="3429000"/>
            <a:ext cx="3811587" cy="285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13">
      <a:dk1>
        <a:srgbClr val="0409E6"/>
      </a:dk1>
      <a:lt1>
        <a:sysClr val="window" lastClr="FFFFFF"/>
      </a:lt1>
      <a:dk2>
        <a:srgbClr val="66FFFF"/>
      </a:dk2>
      <a:lt2>
        <a:srgbClr val="FFFFFF"/>
      </a:lt2>
      <a:accent1>
        <a:srgbClr val="66FF99"/>
      </a:accent1>
      <a:accent2>
        <a:srgbClr val="0D43DD"/>
      </a:accent2>
      <a:accent3>
        <a:srgbClr val="B0FEC9"/>
      </a:accent3>
      <a:accent4>
        <a:srgbClr val="66FF99"/>
      </a:accent4>
      <a:accent5>
        <a:srgbClr val="66FF99"/>
      </a:accent5>
      <a:accent6>
        <a:srgbClr val="66FF99"/>
      </a:accent6>
      <a:hlink>
        <a:srgbClr val="66FF99"/>
      </a:hlink>
      <a:folHlink>
        <a:srgbClr val="66FF99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3">
    <a:dk1>
      <a:srgbClr val="0409E6"/>
    </a:dk1>
    <a:lt1>
      <a:sysClr val="window" lastClr="FFFFFF"/>
    </a:lt1>
    <a:dk2>
      <a:srgbClr val="66FFFF"/>
    </a:dk2>
    <a:lt2>
      <a:srgbClr val="FFFFFF"/>
    </a:lt2>
    <a:accent1>
      <a:srgbClr val="66FF99"/>
    </a:accent1>
    <a:accent2>
      <a:srgbClr val="0D43DD"/>
    </a:accent2>
    <a:accent3>
      <a:srgbClr val="B0FEC9"/>
    </a:accent3>
    <a:accent4>
      <a:srgbClr val="66FF99"/>
    </a:accent4>
    <a:accent5>
      <a:srgbClr val="66FF99"/>
    </a:accent5>
    <a:accent6>
      <a:srgbClr val="66FF99"/>
    </a:accent6>
    <a:hlink>
      <a:srgbClr val="66FF99"/>
    </a:hlink>
    <a:folHlink>
      <a:srgbClr val="66FF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</TotalTime>
  <Words>128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10</vt:i4>
      </vt:variant>
    </vt:vector>
  </HeadingPairs>
  <TitlesOfParts>
    <vt:vector size="23" baseType="lpstr">
      <vt:lpstr>Arial</vt:lpstr>
      <vt:lpstr>Century Schoolbook</vt:lpstr>
      <vt:lpstr>Wingdings</vt:lpstr>
      <vt:lpstr>Wingdings 2</vt:lpstr>
      <vt:lpstr>Calibri</vt:lpstr>
      <vt:lpstr>Times New Roman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общеобразовательное учреждение самарской области средняя общеобразовательная школа № 1 «образовательный центр»  п.Г.Т. Стройкерамика  структурное подразделение «детский сад «солнышко» </dc:title>
  <dc:creator>Admin</dc:creator>
  <cp:lastModifiedBy>777</cp:lastModifiedBy>
  <cp:revision>15</cp:revision>
  <dcterms:created xsi:type="dcterms:W3CDTF">2014-03-04T08:00:19Z</dcterms:created>
  <dcterms:modified xsi:type="dcterms:W3CDTF">2014-05-05T05:07:18Z</dcterms:modified>
</cp:coreProperties>
</file>