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7" r:id="rId12"/>
    <p:sldId id="268" r:id="rId13"/>
    <p:sldId id="269" r:id="rId14"/>
    <p:sldId id="270" r:id="rId15"/>
    <p:sldId id="275" r:id="rId16"/>
    <p:sldId id="264" r:id="rId17"/>
    <p:sldId id="265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D09F2-BE81-429E-9DDF-89C736000AB8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E0A5-E906-4675-9377-EA6EF0F29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E0A5-E906-4675-9377-EA6EF0F291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B95A-AC31-4E6C-BEC8-C473342D9D2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DF29-7F31-4CD8-B854-E901A8FD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42889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Перелетные птицы</a:t>
            </a:r>
            <a:endParaRPr lang="ru-RU" sz="8000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5286388"/>
            <a:ext cx="1414450" cy="857256"/>
          </a:xfrm>
          <a:noFill/>
        </p:spPr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фон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Чьи гнезда?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гнездо аис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7786742" cy="4929221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нездо ласточ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8033954" cy="5500726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вореч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714356"/>
            <a:ext cx="7429552" cy="5500725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гнезда грач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857232"/>
            <a:ext cx="7262863" cy="485778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грач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373470" cy="557216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лишний?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аи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917" y="1600201"/>
            <a:ext cx="3058579" cy="2293934"/>
          </a:xfrm>
        </p:spPr>
      </p:pic>
      <p:pic>
        <p:nvPicPr>
          <p:cNvPr id="9" name="Рисунок 8" descr="грач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143380"/>
            <a:ext cx="3028447" cy="2143140"/>
          </a:xfrm>
          <a:prstGeom prst="rect">
            <a:avLst/>
          </a:prstGeom>
        </p:spPr>
      </p:pic>
      <p:pic>
        <p:nvPicPr>
          <p:cNvPr id="10" name="Рисунок 9" descr="скворец обыкнове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000504"/>
            <a:ext cx="2016528" cy="2610948"/>
          </a:xfrm>
          <a:prstGeom prst="rect">
            <a:avLst/>
          </a:prstGeom>
        </p:spPr>
      </p:pic>
      <p:pic>
        <p:nvPicPr>
          <p:cNvPr id="6" name="Рисунок 5" descr="снегир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643050"/>
            <a:ext cx="264320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лишний?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журав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2428892" cy="2477470"/>
          </a:xfrm>
        </p:spPr>
      </p:pic>
      <p:pic>
        <p:nvPicPr>
          <p:cNvPr id="5" name="Рисунок 4" descr="жаворо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00504"/>
            <a:ext cx="2838596" cy="2143140"/>
          </a:xfrm>
          <a:prstGeom prst="rect">
            <a:avLst/>
          </a:prstGeom>
        </p:spPr>
      </p:pic>
      <p:pic>
        <p:nvPicPr>
          <p:cNvPr id="6" name="Рисунок 5" descr="сквор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285860"/>
            <a:ext cx="2286016" cy="2359168"/>
          </a:xfrm>
          <a:prstGeom prst="rect">
            <a:avLst/>
          </a:prstGeom>
        </p:spPr>
      </p:pic>
      <p:pic>
        <p:nvPicPr>
          <p:cNvPr id="7" name="Рисунок 6" descr="син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643290"/>
            <a:ext cx="271464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лишний?</a:t>
            </a:r>
            <a:endParaRPr lang="ru-RU" dirty="0"/>
          </a:p>
        </p:txBody>
      </p:sp>
      <p:pic>
        <p:nvPicPr>
          <p:cNvPr id="4" name="Содержимое 3" descr="снеги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2143125" cy="2143125"/>
          </a:xfrm>
        </p:spPr>
      </p:pic>
      <p:pic>
        <p:nvPicPr>
          <p:cNvPr id="6" name="Рисунок 5" descr="си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86190"/>
            <a:ext cx="2214578" cy="2815248"/>
          </a:xfrm>
          <a:prstGeom prst="rect">
            <a:avLst/>
          </a:prstGeom>
        </p:spPr>
      </p:pic>
      <p:pic>
        <p:nvPicPr>
          <p:cNvPr id="7" name="Рисунок 6" descr="дят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4000504"/>
            <a:ext cx="1905000" cy="2400300"/>
          </a:xfrm>
          <a:prstGeom prst="rect">
            <a:avLst/>
          </a:prstGeom>
        </p:spPr>
      </p:pic>
      <p:pic>
        <p:nvPicPr>
          <p:cNvPr id="8" name="Рисунок 7" descr="ласточка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571612"/>
            <a:ext cx="314553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фон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dmin\AppData\Local\Microsoft\Windows\Temporary Internet Files\Content.IE5\BCE1S8EF\MP9004337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ра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072362" cy="492922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Скворец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сквор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6572296" cy="4786345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Ласточка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ласт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5826011" cy="4500594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Журавль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журав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142984"/>
            <a:ext cx="6072230" cy="5448480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Аист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аи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142984"/>
            <a:ext cx="6858048" cy="5143536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Жаворонок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жаворо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9486" y="1500174"/>
            <a:ext cx="6837310" cy="492922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Кукушка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кукушк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7" y="1428736"/>
            <a:ext cx="6729313" cy="492922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22</Words>
  <Application>Microsoft Office PowerPoint</Application>
  <PresentationFormat>Экран (4:3)</PresentationFormat>
  <Paragraphs>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Перелетные птицы</vt:lpstr>
      <vt:lpstr>Слайд 2</vt:lpstr>
      <vt:lpstr>Грач</vt:lpstr>
      <vt:lpstr>Скворец</vt:lpstr>
      <vt:lpstr>Ласточка</vt:lpstr>
      <vt:lpstr>Журавль</vt:lpstr>
      <vt:lpstr>Аист</vt:lpstr>
      <vt:lpstr>Жаворонок</vt:lpstr>
      <vt:lpstr>Кукушка</vt:lpstr>
      <vt:lpstr>Слайд 10</vt:lpstr>
      <vt:lpstr>Чьи гнезда?</vt:lpstr>
      <vt:lpstr>Слайд 12</vt:lpstr>
      <vt:lpstr>Слайд 13</vt:lpstr>
      <vt:lpstr>Слайд 14</vt:lpstr>
      <vt:lpstr>Слайд 15</vt:lpstr>
      <vt:lpstr>Кто лишний?</vt:lpstr>
      <vt:lpstr>Кто лишний?</vt:lpstr>
      <vt:lpstr>Кто лишний?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admin</dc:creator>
  <cp:lastModifiedBy>admin</cp:lastModifiedBy>
  <cp:revision>17</cp:revision>
  <dcterms:created xsi:type="dcterms:W3CDTF">2014-04-09T16:57:06Z</dcterms:created>
  <dcterms:modified xsi:type="dcterms:W3CDTF">2014-11-26T18:24:37Z</dcterms:modified>
</cp:coreProperties>
</file>