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56A7-AA79-4DF3-82DC-C8CEE8E8ACF7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3865-BFAD-4BBA-AD74-569F530D5F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7772400" cy="928694"/>
          </a:xfrm>
        </p:spPr>
        <p:txBody>
          <a:bodyPr/>
          <a:lstStyle/>
          <a:p>
            <a:r>
              <a:rPr lang="ru-RU" dirty="0" smtClean="0">
                <a:solidFill>
                  <a:srgbClr val="FF33CC"/>
                </a:solidFill>
              </a:rPr>
              <a:t>Выставка цветов 2010</a:t>
            </a:r>
            <a:endParaRPr lang="ru-RU" dirty="0">
              <a:solidFill>
                <a:srgbClr val="FF33CC"/>
              </a:solidFill>
            </a:endParaRPr>
          </a:p>
        </p:txBody>
      </p:sp>
      <p:pic>
        <p:nvPicPr>
          <p:cNvPr id="1028" name="Picture 4" descr="C:\Users\я\Desktop\IMG_05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71612"/>
            <a:ext cx="4214841" cy="4786346"/>
          </a:xfrm>
          <a:prstGeom prst="rect">
            <a:avLst/>
          </a:prstGeom>
          <a:noFill/>
        </p:spPr>
      </p:pic>
      <p:pic>
        <p:nvPicPr>
          <p:cNvPr id="1029" name="Picture 5" descr="C:\Users\я\Desktop\IMG_05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71612"/>
            <a:ext cx="428628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Лебеди – городу </a:t>
            </a:r>
            <a:r>
              <a:rPr lang="ru-RU" dirty="0" err="1" smtClean="0">
                <a:solidFill>
                  <a:srgbClr val="FF0000"/>
                </a:solidFill>
              </a:rPr>
              <a:t>лебединцев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2" name="Picture 4" descr="C:\Users\я\Desktop\IMG_05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4143404" cy="4643470"/>
          </a:xfrm>
          <a:prstGeom prst="rect">
            <a:avLst/>
          </a:prstGeom>
          <a:noFill/>
        </p:spPr>
      </p:pic>
      <p:pic>
        <p:nvPicPr>
          <p:cNvPr id="2053" name="Picture 5" descr="C:\Users\я\Desktop\IMG_04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785926"/>
            <a:ext cx="442915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Все краски осени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076" name="Picture 4" descr="C:\Users\я\Desktop\IMG_05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21537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Цветочное подворье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9" name="Picture 3" descr="C:\Users\я\Desktop\IMG_05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4143404" cy="5000660"/>
          </a:xfrm>
          <a:prstGeom prst="rect">
            <a:avLst/>
          </a:prstGeom>
          <a:noFill/>
        </p:spPr>
      </p:pic>
      <p:pic>
        <p:nvPicPr>
          <p:cNvPr id="4100" name="Picture 4" descr="C:\Users\я\Desktop\IMG_05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57298"/>
            <a:ext cx="435771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Наша выставка понравилась горожанам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я\Desktop\IMG_05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572427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Выставка цветов 2010</vt:lpstr>
      <vt:lpstr>Лебеди – городу лебединцев.</vt:lpstr>
      <vt:lpstr>Все краски осени</vt:lpstr>
      <vt:lpstr>Цветочное подворье</vt:lpstr>
      <vt:lpstr>Наша выставка понравилась горожанам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Выставка цветов 2010</dc:title>
  <dc:creator>я</dc:creator>
  <cp:lastModifiedBy>я</cp:lastModifiedBy>
  <cp:revision>4</cp:revision>
  <dcterms:created xsi:type="dcterms:W3CDTF">2010-10-07T13:57:22Z</dcterms:created>
  <dcterms:modified xsi:type="dcterms:W3CDTF">2010-10-07T14:28:27Z</dcterms:modified>
</cp:coreProperties>
</file>