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7" r:id="rId2"/>
    <p:sldId id="260" r:id="rId3"/>
    <p:sldId id="263" r:id="rId4"/>
    <p:sldId id="262" r:id="rId5"/>
    <p:sldId id="264" r:id="rId6"/>
    <p:sldId id="265" r:id="rId7"/>
    <p:sldId id="267" r:id="rId8"/>
    <p:sldId id="268" r:id="rId9"/>
    <p:sldId id="270" r:id="rId10"/>
    <p:sldId id="269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2EAC-7F09-4EE8-B128-32C5BB27D47F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3534-4D17-47D0-884E-984A5F791D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0751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2EAC-7F09-4EE8-B128-32C5BB27D47F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3534-4D17-47D0-884E-984A5F791D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9644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2EAC-7F09-4EE8-B128-32C5BB27D47F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3534-4D17-47D0-884E-984A5F791D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6619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2EAC-7F09-4EE8-B128-32C5BB27D47F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3534-4D17-47D0-884E-984A5F791D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034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2EAC-7F09-4EE8-B128-32C5BB27D47F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3534-4D17-47D0-884E-984A5F791D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878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2EAC-7F09-4EE8-B128-32C5BB27D47F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3534-4D17-47D0-884E-984A5F791D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4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2EAC-7F09-4EE8-B128-32C5BB27D47F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3534-4D17-47D0-884E-984A5F791D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1084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2EAC-7F09-4EE8-B128-32C5BB27D47F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3534-4D17-47D0-884E-984A5F791D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8960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2EAC-7F09-4EE8-B128-32C5BB27D47F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3534-4D17-47D0-884E-984A5F791D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7668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2EAC-7F09-4EE8-B128-32C5BB27D47F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3534-4D17-47D0-884E-984A5F791D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7132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2EAC-7F09-4EE8-B128-32C5BB27D47F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3534-4D17-47D0-884E-984A5F791D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5062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92EAC-7F09-4EE8-B128-32C5BB27D47F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73534-4D17-47D0-884E-984A5F791D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439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/>
              <a:t>            ТИПЫ ПИТАНИЯ </a:t>
            </a:r>
          </a:p>
          <a:p>
            <a:pPr marL="0" indent="0">
              <a:buNone/>
            </a:pPr>
            <a:r>
              <a:rPr lang="ru-RU" sz="4800" b="1" dirty="0" smtClean="0"/>
              <a:t>      ЖИВЫХ ОРГАНИЗМОВ</a:t>
            </a:r>
          </a:p>
          <a:p>
            <a:pPr marL="0" indent="0">
              <a:buNone/>
            </a:pPr>
            <a:endParaRPr lang="ru-RU" sz="28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2357430"/>
            <a:ext cx="2314590" cy="192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http://im2-tub-ru.yandex.net/i?id=320489269-48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54" y="2428868"/>
            <a:ext cx="2214578" cy="180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7-tub-ru.yandex.net/i?id=634552278-63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74" y="2357430"/>
            <a:ext cx="2345378" cy="17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1538" y="5786454"/>
            <a:ext cx="72866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Учитель биологии  первой квалификационной категории</a:t>
            </a:r>
          </a:p>
          <a:p>
            <a:r>
              <a:rPr lang="ru-RU" dirty="0" smtClean="0"/>
              <a:t> МБОУ «СОШ №24» г. Альметьевск</a:t>
            </a:r>
            <a:br>
              <a:rPr lang="ru-RU" dirty="0" smtClean="0"/>
            </a:br>
            <a:r>
              <a:rPr lang="ru-RU" dirty="0" smtClean="0"/>
              <a:t>Абдуллина Лилия </a:t>
            </a:r>
            <a:r>
              <a:rPr lang="ru-RU" dirty="0" err="1" smtClean="0"/>
              <a:t>Равгатовна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7994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8640"/>
            <a:ext cx="8229600" cy="5976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Найди соответствие между высказыванием и типом питания!</a:t>
            </a:r>
          </a:p>
          <a:p>
            <a:r>
              <a:rPr lang="ru-RU" sz="2000" b="1" dirty="0"/>
              <a:t>Мы ближе всех к автотрофам. Зря они нас не любят! Ведь некоторые из нас помогают им размножаться</a:t>
            </a:r>
            <a:r>
              <a:rPr lang="ru-RU" sz="2000" b="1" dirty="0" smtClean="0"/>
              <a:t>!</a:t>
            </a:r>
          </a:p>
          <a:p>
            <a:pPr marL="0" indent="0">
              <a:buNone/>
            </a:pPr>
            <a:r>
              <a:rPr lang="ru-RU" sz="2000" b="1" dirty="0" smtClean="0"/>
              <a:t>(травоядные)</a:t>
            </a:r>
            <a:endParaRPr lang="ru-RU" sz="2000" b="1" dirty="0"/>
          </a:p>
          <a:p>
            <a:r>
              <a:rPr lang="ru-RU" sz="2000" b="1" dirty="0"/>
              <a:t>Мы - самые беспощадные! Нет от нас спасения! Мы бы не были такими, только очень хочется кушать</a:t>
            </a:r>
            <a:r>
              <a:rPr lang="ru-RU" sz="2000" b="1" dirty="0" smtClean="0"/>
              <a:t>.</a:t>
            </a:r>
          </a:p>
          <a:p>
            <a:pPr marL="0" indent="0">
              <a:buNone/>
            </a:pPr>
            <a:r>
              <a:rPr lang="ru-RU" sz="2000" b="1" dirty="0" smtClean="0"/>
              <a:t>(хищники)</a:t>
            </a:r>
            <a:endParaRPr lang="ru-RU" sz="2000" b="1" dirty="0"/>
          </a:p>
          <a:p>
            <a:r>
              <a:rPr lang="ru-RU" sz="2000" b="1" dirty="0"/>
              <a:t>Мы— санитары планеты. Без нас Земля быстро превратится в свалку</a:t>
            </a:r>
            <a:r>
              <a:rPr lang="ru-RU" sz="2000" b="1" dirty="0" smtClean="0"/>
              <a:t>!</a:t>
            </a:r>
          </a:p>
          <a:p>
            <a:pPr marL="0" indent="0">
              <a:buNone/>
            </a:pPr>
            <a:r>
              <a:rPr lang="ru-RU" sz="2000" b="1" dirty="0" smtClean="0"/>
              <a:t>(</a:t>
            </a:r>
            <a:r>
              <a:rPr lang="ru-RU" sz="2000" b="1" dirty="0" err="1" smtClean="0"/>
              <a:t>трупоеды</a:t>
            </a:r>
            <a:r>
              <a:rPr lang="ru-RU" sz="2000" b="1" dirty="0" smtClean="0"/>
              <a:t>)</a:t>
            </a:r>
            <a:endParaRPr lang="ru-RU" sz="2000" b="1" dirty="0"/>
          </a:p>
          <a:p>
            <a:r>
              <a:rPr lang="ru-RU" sz="2000" b="1" dirty="0"/>
              <a:t>Мы — самые дружелюбные. Мы любим жить в мире и дружбе с другими существами! Мы очень много делаем друг для друга</a:t>
            </a:r>
            <a:r>
              <a:rPr lang="ru-RU" sz="2000" b="1" dirty="0" smtClean="0"/>
              <a:t>!</a:t>
            </a:r>
          </a:p>
          <a:p>
            <a:pPr marL="0" indent="0">
              <a:buNone/>
            </a:pPr>
            <a:r>
              <a:rPr lang="ru-RU" sz="2000" b="1" dirty="0" smtClean="0"/>
              <a:t>(симбионты)</a:t>
            </a:r>
            <a:endParaRPr lang="ru-RU" sz="2000" b="1" dirty="0"/>
          </a:p>
          <a:p>
            <a:r>
              <a:rPr lang="ru-RU" sz="2000" b="1" dirty="0"/>
              <a:t>А мы — эгоисты! Себя обожаем! Хозяйскою пищей себя мы питаем! Вот только мы хищников не понимаем: хозяев мы видеть, живыми желаем</a:t>
            </a:r>
            <a:r>
              <a:rPr lang="ru-RU" sz="2000" b="1" dirty="0" smtClean="0"/>
              <a:t>!</a:t>
            </a:r>
          </a:p>
          <a:p>
            <a:pPr marL="0" indent="0">
              <a:buNone/>
            </a:pPr>
            <a:r>
              <a:rPr lang="ru-RU" sz="2000" b="1" dirty="0" smtClean="0"/>
              <a:t>(паразиты)</a:t>
            </a:r>
            <a:endParaRPr lang="ru-RU" sz="2000" b="1" dirty="0"/>
          </a:p>
          <a:p>
            <a:pPr marL="0" indent="0">
              <a:buNone/>
            </a:pP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328156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Д/З изучить стр.60-62</a:t>
            </a:r>
          </a:p>
          <a:p>
            <a:pPr marL="0" indent="0">
              <a:buNone/>
            </a:pPr>
            <a:r>
              <a:rPr lang="ru-RU" dirty="0" smtClean="0"/>
              <a:t>Написать ответ на вопрос: « Может ли один и тот же организм питаться и </a:t>
            </a:r>
            <a:r>
              <a:rPr lang="ru-RU" dirty="0" err="1" smtClean="0"/>
              <a:t>гетеротрофно</a:t>
            </a:r>
            <a:r>
              <a:rPr lang="ru-RU" dirty="0" smtClean="0"/>
              <a:t> и </a:t>
            </a:r>
            <a:r>
              <a:rPr lang="ru-RU" dirty="0" err="1" smtClean="0"/>
              <a:t>автотрофно</a:t>
            </a:r>
            <a:r>
              <a:rPr lang="ru-RU" dirty="0" smtClean="0"/>
              <a:t>?».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     Спасибо за урок.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Урок окончен.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175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Объект 308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              Живые организмы</a:t>
            </a:r>
          </a:p>
          <a:p>
            <a:pPr marL="0" indent="0">
              <a:buNone/>
            </a:pPr>
            <a:r>
              <a:rPr lang="ru-RU" dirty="0" smtClean="0"/>
              <a:t>                    (по способу питания)</a:t>
            </a:r>
          </a:p>
          <a:p>
            <a:pPr marL="0" indent="0">
              <a:buNone/>
            </a:pPr>
            <a:r>
              <a:rPr lang="ru-RU" b="1" dirty="0" smtClean="0"/>
              <a:t> </a:t>
            </a:r>
          </a:p>
          <a:p>
            <a:pPr marL="0" indent="0">
              <a:buNone/>
            </a:pPr>
            <a:r>
              <a:rPr lang="ru-RU" b="1" dirty="0" smtClean="0"/>
              <a:t> Автотрофы                                   Гетеротрофы</a:t>
            </a:r>
          </a:p>
          <a:p>
            <a:pPr marL="0" indent="0">
              <a:buNone/>
            </a:pPr>
            <a:r>
              <a:rPr lang="ru-RU" sz="2800" dirty="0" smtClean="0"/>
              <a:t>Сами создают                                   Питаются готовыми</a:t>
            </a:r>
          </a:p>
          <a:p>
            <a:pPr marL="0" indent="0">
              <a:buNone/>
            </a:pPr>
            <a:r>
              <a:rPr lang="ru-RU" sz="2800" dirty="0" smtClean="0"/>
              <a:t>органические                                       органическими                                          вещества                                                  веществами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Растения       Некоторые                Животные       Грибы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           бактерии                                 </a:t>
            </a:r>
            <a:r>
              <a:rPr lang="ru-RU" sz="2800" dirty="0" err="1" smtClean="0"/>
              <a:t>Бактерии</a:t>
            </a:r>
            <a:endParaRPr lang="ru-RU" sz="2800" dirty="0"/>
          </a:p>
        </p:txBody>
      </p:sp>
      <p:cxnSp>
        <p:nvCxnSpPr>
          <p:cNvPr id="3085" name="Прямая со стрелкой 3084"/>
          <p:cNvCxnSpPr/>
          <p:nvPr/>
        </p:nvCxnSpPr>
        <p:spPr>
          <a:xfrm>
            <a:off x="5940152" y="1484784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8" name="Прямая со стрелкой 3087"/>
          <p:cNvCxnSpPr/>
          <p:nvPr/>
        </p:nvCxnSpPr>
        <p:spPr>
          <a:xfrm flipH="1">
            <a:off x="1750903" y="1484784"/>
            <a:ext cx="660857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5" name="Прямая со стрелкой 3094"/>
          <p:cNvCxnSpPr/>
          <p:nvPr/>
        </p:nvCxnSpPr>
        <p:spPr>
          <a:xfrm>
            <a:off x="7766547" y="4040444"/>
            <a:ext cx="21602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7" name="Прямая со стрелкой 3096"/>
          <p:cNvCxnSpPr/>
          <p:nvPr/>
        </p:nvCxnSpPr>
        <p:spPr>
          <a:xfrm>
            <a:off x="7236296" y="4113076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9" name="Прямая со стрелкой 3098"/>
          <p:cNvCxnSpPr/>
          <p:nvPr/>
        </p:nvCxnSpPr>
        <p:spPr>
          <a:xfrm flipH="1">
            <a:off x="5940152" y="4077072"/>
            <a:ext cx="36004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5" name="Прямая со стрелкой 3104"/>
          <p:cNvCxnSpPr/>
          <p:nvPr/>
        </p:nvCxnSpPr>
        <p:spPr>
          <a:xfrm>
            <a:off x="1806321" y="4041068"/>
            <a:ext cx="129614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7" name="Прямая со стрелкой 3106"/>
          <p:cNvCxnSpPr/>
          <p:nvPr/>
        </p:nvCxnSpPr>
        <p:spPr>
          <a:xfrm flipH="1">
            <a:off x="935596" y="4077072"/>
            <a:ext cx="684076" cy="5853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7261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332656"/>
            <a:ext cx="4040188" cy="864096"/>
          </a:xfrm>
        </p:spPr>
        <p:txBody>
          <a:bodyPr/>
          <a:lstStyle/>
          <a:p>
            <a:r>
              <a:rPr lang="ru-RU" dirty="0" smtClean="0"/>
              <a:t>    АВТОТРОФЫ</a:t>
            </a:r>
            <a:endParaRPr lang="ru-RU" dirty="0"/>
          </a:p>
        </p:txBody>
      </p:sp>
      <p:pic>
        <p:nvPicPr>
          <p:cNvPr id="717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1908213" cy="143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404665"/>
            <a:ext cx="4041775" cy="792088"/>
          </a:xfrm>
        </p:spPr>
        <p:txBody>
          <a:bodyPr/>
          <a:lstStyle/>
          <a:p>
            <a:r>
              <a:rPr lang="ru-RU" dirty="0" smtClean="0"/>
              <a:t>              ГЕТЕРОТРОФЫ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145"/>
            <a:ext cx="1585097" cy="151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94636"/>
            <a:ext cx="190182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3643314"/>
            <a:ext cx="190182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61048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2248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Объедините изображенных животных</a:t>
            </a:r>
            <a:br>
              <a:rPr lang="ru-RU" sz="3200" dirty="0" smtClean="0"/>
            </a:br>
            <a:r>
              <a:rPr lang="ru-RU" sz="3200" dirty="0" smtClean="0"/>
              <a:t> в группы по типу питания и назовите эти группы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050" y="1484784"/>
            <a:ext cx="241675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050" y="3933056"/>
            <a:ext cx="244446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3929066"/>
            <a:ext cx="237626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8" y="1500174"/>
            <a:ext cx="259228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9420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               Живые организмы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Растительноядные                               Хищники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</a:t>
            </a:r>
            <a:r>
              <a:rPr lang="ru-RU" dirty="0" err="1" smtClean="0"/>
              <a:t>Трупоеды</a:t>
            </a:r>
            <a:r>
              <a:rPr lang="ru-RU" dirty="0" smtClean="0"/>
              <a:t>            Симбионты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Паразиты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868144" y="764704"/>
            <a:ext cx="129614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267744" y="764704"/>
            <a:ext cx="144016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148064" y="764704"/>
            <a:ext cx="1008112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788024" y="764704"/>
            <a:ext cx="144016" cy="2952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707904" y="764704"/>
            <a:ext cx="936104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8810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Симбионты</a:t>
            </a:r>
            <a:r>
              <a:rPr lang="ru-RU" dirty="0" smtClean="0"/>
              <a:t>-организмы питающиеся «сообща».</a:t>
            </a:r>
          </a:p>
          <a:p>
            <a:pPr marL="0" indent="0">
              <a:buNone/>
            </a:pPr>
            <a:r>
              <a:rPr lang="ru-RU" b="1" dirty="0" err="1"/>
              <a:t>Симбио́з</a:t>
            </a:r>
            <a:r>
              <a:rPr lang="ru-RU" dirty="0"/>
              <a:t> (от греч. </a:t>
            </a:r>
            <a:r>
              <a:rPr lang="ru-RU" dirty="0" err="1"/>
              <a:t>συμ</a:t>
            </a:r>
            <a:r>
              <a:rPr lang="ru-RU" dirty="0"/>
              <a:t>- — «совместно» и β</a:t>
            </a:r>
            <a:r>
              <a:rPr lang="ru-RU" dirty="0" err="1"/>
              <a:t>ίος</a:t>
            </a:r>
            <a:r>
              <a:rPr lang="ru-RU" dirty="0"/>
              <a:t> — «жизнь») — это взаимовыгодное отношение двух или нескольких разных видов организмов.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  Симбиоз между </a:t>
            </a:r>
          </a:p>
          <a:p>
            <a:pPr marL="0" indent="0">
              <a:buNone/>
            </a:pPr>
            <a:r>
              <a:rPr lang="ru-RU" sz="2800" dirty="0" smtClean="0"/>
              <a:t>           актинией и крабом</a:t>
            </a:r>
            <a:r>
              <a:rPr lang="ru-RU" dirty="0" smtClean="0"/>
              <a:t>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40968"/>
            <a:ext cx="381498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7924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Паразиты-организмы живущие за счёт других</a:t>
            </a:r>
          </a:p>
          <a:p>
            <a:pPr marL="0" indent="0">
              <a:buNone/>
            </a:pPr>
            <a:r>
              <a:rPr lang="ru-RU" dirty="0"/>
              <a:t>о</a:t>
            </a:r>
            <a:r>
              <a:rPr lang="ru-RU" dirty="0" smtClean="0"/>
              <a:t>рганизмов.</a:t>
            </a:r>
          </a:p>
          <a:p>
            <a:pPr marL="0" indent="0">
              <a:buNone/>
            </a:pPr>
            <a:r>
              <a:rPr lang="ru-RU" dirty="0"/>
              <a:t>Паразит использует хозяина, как источник </a:t>
            </a:r>
            <a:r>
              <a:rPr lang="ru-RU" dirty="0" smtClean="0"/>
              <a:t>питания, </a:t>
            </a:r>
            <a:r>
              <a:rPr lang="ru-RU" dirty="0"/>
              <a:t>среду обитания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236143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96952"/>
            <a:ext cx="266429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212976"/>
            <a:ext cx="201622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9647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Растения- хищники.</a:t>
            </a:r>
          </a:p>
          <a:p>
            <a:pPr marL="0" indent="0">
              <a:buNone/>
            </a:pPr>
            <a:r>
              <a:rPr lang="ru-RU" dirty="0" smtClean="0"/>
              <a:t>Дарлингтония       Росянка                 Венерина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мухоловка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64804"/>
            <a:ext cx="237626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28800"/>
            <a:ext cx="263668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1142" y="2276872"/>
            <a:ext cx="236334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2366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Найди соответствие между высказыванием и типом питания!</a:t>
            </a:r>
          </a:p>
          <a:p>
            <a:r>
              <a:rPr lang="ru-RU" sz="2400" b="1" dirty="0"/>
              <a:t>Мы ближе всех к автотрофам. Зря они нас не любят! Ведь некоторые из нас помогают им размножаться!</a:t>
            </a:r>
            <a:endParaRPr lang="ru-RU" sz="2400" dirty="0"/>
          </a:p>
          <a:p>
            <a:r>
              <a:rPr lang="ru-RU" sz="2400" b="1" dirty="0"/>
              <a:t>Мы - самые беспощадные! Нет от нас спасения! Мы бы не были такими, только очень хочется кушать.</a:t>
            </a:r>
            <a:endParaRPr lang="ru-RU" sz="2400" dirty="0"/>
          </a:p>
          <a:p>
            <a:r>
              <a:rPr lang="ru-RU" sz="2400" b="1" dirty="0"/>
              <a:t>Мы— санитары планеты. Без нас Земля быстро превратится в свалку!</a:t>
            </a:r>
            <a:endParaRPr lang="ru-RU" sz="2400" dirty="0"/>
          </a:p>
          <a:p>
            <a:r>
              <a:rPr lang="ru-RU" sz="2400" b="1" dirty="0"/>
              <a:t>Мы — самые дружелюбные. Мы любим жить в мире и дружбе с другими существами! Мы очень много делаем друг для друга!</a:t>
            </a:r>
            <a:endParaRPr lang="ru-RU" sz="2400" dirty="0"/>
          </a:p>
          <a:p>
            <a:r>
              <a:rPr lang="ru-RU" sz="2400" b="1" dirty="0"/>
              <a:t>А мы — эгоисты! Себя обожаем! Хозяйскою пищей себя мы питаем! Вот только мы хищников не понимаем: хозяев мы видеть, живыми желаем!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09297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373</TotalTime>
  <Words>375</Words>
  <Application>Microsoft Office PowerPoint</Application>
  <PresentationFormat>Экран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Объедините изображенных животных  в группы по типу питания и назовите эти группы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KrotySOFT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Учитель биологии  первой квалификационной категории МБОУ «СОШ №24»  г. Альметьевск Абдуллина Лилия Равгатовна</dc:title>
  <dc:creator>Ильвира</dc:creator>
  <cp:lastModifiedBy>Ильвирочка</cp:lastModifiedBy>
  <cp:revision>39</cp:revision>
  <dcterms:created xsi:type="dcterms:W3CDTF">2013-05-24T16:10:58Z</dcterms:created>
  <dcterms:modified xsi:type="dcterms:W3CDTF">2013-11-05T20:17:09Z</dcterms:modified>
</cp:coreProperties>
</file>