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A09D-CB60-4BB7-975B-AB2356F12F94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2B76-2998-49DE-80EC-DECCA4614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laya_rod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09744"/>
          </a:xfrm>
        </p:spPr>
      </p:pic>
      <p:pic>
        <p:nvPicPr>
          <p:cNvPr id="6" name="Содержимое 3" descr="0_a73c4_65784e45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24944"/>
            <a:ext cx="4552860" cy="4552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501317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Презентация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День города» </a:t>
            </a:r>
            <a:endParaRPr lang="ru-RU" dirty="0" smtClean="0"/>
          </a:p>
          <a:p>
            <a:r>
              <a:rPr lang="ru-RU" dirty="0" smtClean="0"/>
              <a:t>2012/2013 </a:t>
            </a:r>
            <a:r>
              <a:rPr lang="ru-RU" dirty="0"/>
              <a:t>уч</a:t>
            </a:r>
            <a:r>
              <a:rPr lang="ru-RU" dirty="0" smtClean="0"/>
              <a:t>. год</a:t>
            </a:r>
            <a:endParaRPr lang="ru-RU" dirty="0"/>
          </a:p>
          <a:p>
            <a:r>
              <a:rPr lang="ru-RU" dirty="0"/>
              <a:t>Учитель начальных </a:t>
            </a:r>
            <a:r>
              <a:rPr lang="ru-RU" dirty="0" smtClean="0"/>
              <a:t>классов</a:t>
            </a:r>
          </a:p>
          <a:p>
            <a:r>
              <a:rPr lang="ru-RU" dirty="0" smtClean="0"/>
              <a:t> </a:t>
            </a:r>
            <a:r>
              <a:rPr lang="ru-RU" dirty="0"/>
              <a:t>Васильева М.В.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г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менск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21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рк горьк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рк поб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нция мет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ретьяко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нтан дружбы наро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В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256584" cy="679730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Х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uny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lag_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33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0_image_very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256584" cy="63079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5px-Coat_of_Arms_of_Mosc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5328592" cy="63204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ем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льшой теа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ивописный мо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оопар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FizInform</cp:lastModifiedBy>
  <cp:revision>9</cp:revision>
  <dcterms:created xsi:type="dcterms:W3CDTF">2014-08-26T15:18:54Z</dcterms:created>
  <dcterms:modified xsi:type="dcterms:W3CDTF">2015-01-23T11:58:02Z</dcterms:modified>
</cp:coreProperties>
</file>