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1" r:id="rId3"/>
    <p:sldId id="256" r:id="rId4"/>
    <p:sldId id="293" r:id="rId5"/>
    <p:sldId id="274" r:id="rId6"/>
    <p:sldId id="257" r:id="rId7"/>
    <p:sldId id="284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FF33CC"/>
    <a:srgbClr val="FF9999"/>
    <a:srgbClr val="FFFF99"/>
    <a:srgbClr val="CC00FF"/>
    <a:srgbClr val="CC3300"/>
    <a:srgbClr val="FF9933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8359-200B-4FC7-96D7-2C598E274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FAC5B-8F12-48FE-A664-AE42B233A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98C4-BB0A-41FE-9A6C-DCDA2B0CC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77C910-819E-4059-A7FF-CD4ED72AA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E2E5-06E3-4497-B6A3-068D4F89A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E72B-423B-43CC-A284-16016EDC0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8B6D-9644-44E6-90A1-142EEC510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E38BF-AA19-4BDA-B76A-33B8E3EAAE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D0F23-C56F-46EB-A0F2-545EDB2C9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5C98-529C-4019-B385-EF88C8D28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6C63-00EA-4C0E-922F-86FE856AF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7DEAB-240B-4579-910A-91638DD52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99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45F872-D994-4EE7-BB9A-EDC5F04B81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1;&#1080;&#1083;&#1080;&#1103;%20&#1087;&#1088;&#1077;&#1079;&#1077;&#1085;&#1090;\&#1041;&#1072;&#1088;&#1073;&#1072;&#1088;&#1080;&#1082;&#1080;-%20&#1076;&#1086;&#1073;&#1088;&#1086;&#1090;&#1072;%20(1)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3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38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Барбарики- доброта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85728"/>
            <a:ext cx="8215370" cy="5857916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391160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428604"/>
            <a:ext cx="8424862" cy="1285884"/>
          </a:xfrm>
        </p:spPr>
        <p:txBody>
          <a:bodyPr/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«Доброта спасет мир»</a:t>
            </a:r>
          </a:p>
          <a:p>
            <a:endParaRPr lang="ru-RU" sz="5400" b="1" dirty="0">
              <a:solidFill>
                <a:srgbClr val="A50021"/>
              </a:solidFill>
            </a:endParaRPr>
          </a:p>
        </p:txBody>
      </p:sp>
      <p:pic>
        <p:nvPicPr>
          <p:cNvPr id="1026" name="Picture 2" descr="F:\2b5d117514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143116"/>
            <a:ext cx="6096000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8572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                               </a:t>
            </a:r>
          </a:p>
          <a:p>
            <a:pPr>
              <a:buNone/>
            </a:pPr>
            <a:endParaRPr lang="ru-RU" dirty="0" smtClean="0">
              <a:solidFill>
                <a:srgbClr val="A5002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 - это тот, кто любит людей и помогает им</a:t>
            </a:r>
          </a:p>
          <a:p>
            <a:pPr>
              <a:buNone/>
            </a:pP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 - любит природу и сохраняет её</a:t>
            </a:r>
          </a:p>
          <a:p>
            <a:pPr>
              <a:buNone/>
            </a:pP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 - любит животных и защищает их, проявляет к ним милосердие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785794"/>
            <a:ext cx="83582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Добрый человек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A5002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5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d2bb05a12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42852"/>
            <a:ext cx="307183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71600" y="2780928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Зачем надо делать добро? </a:t>
            </a:r>
          </a:p>
          <a:p>
            <a:pPr algn="ctr"/>
            <a:endParaRPr lang="ru-RU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365104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Притча </a:t>
            </a:r>
            <a:endParaRPr lang="ru-RU" sz="4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643438" y="1428736"/>
            <a:ext cx="320647" cy="28575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A50021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 flipV="1">
            <a:off x="-714412" y="3429000"/>
            <a:ext cx="1400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1"/>
            <a:r>
              <a:rPr lang="ru-RU" sz="3600" b="1" dirty="0" smtClean="0">
                <a:solidFill>
                  <a:srgbClr val="800080"/>
                </a:solidFill>
              </a:rPr>
              <a:t>.</a:t>
            </a:r>
            <a:endParaRPr lang="ru-RU" sz="3600" b="1" dirty="0">
              <a:solidFill>
                <a:srgbClr val="800080"/>
              </a:solidFill>
            </a:endParaRPr>
          </a:p>
        </p:txBody>
      </p:sp>
      <p:pic>
        <p:nvPicPr>
          <p:cNvPr id="1026" name="Picture 2" descr="F:\1281341266_620748_59_862_artfile_r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643182"/>
            <a:ext cx="6215106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503325" y="466938"/>
            <a:ext cx="8208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Доброта творит чудеса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A5002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03282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Правила доброты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A50021"/>
                </a:solidFill>
                <a:latin typeface="Arial Black" pitchFamily="34" charset="0"/>
              </a:rPr>
              <a:t>1. Будь приветлив, вежлив</a:t>
            </a:r>
          </a:p>
          <a:p>
            <a:pPr>
              <a:buNone/>
            </a:pPr>
            <a:r>
              <a:rPr lang="ru-RU" sz="3600" dirty="0" smtClean="0">
                <a:solidFill>
                  <a:srgbClr val="A50021"/>
                </a:solidFill>
                <a:latin typeface="Arial Black" pitchFamily="34" charset="0"/>
              </a:rPr>
              <a:t>2. Будь внимателен к людям</a:t>
            </a:r>
          </a:p>
          <a:p>
            <a:pPr>
              <a:buNone/>
            </a:pPr>
            <a:r>
              <a:rPr lang="ru-RU" sz="3600" dirty="0" smtClean="0">
                <a:solidFill>
                  <a:srgbClr val="A50021"/>
                </a:solidFill>
                <a:latin typeface="Arial Black" pitchFamily="34" charset="0"/>
              </a:rPr>
              <a:t>3. Делай добрые дела</a:t>
            </a:r>
          </a:p>
          <a:p>
            <a:pPr>
              <a:buNone/>
            </a:pPr>
            <a:r>
              <a:rPr lang="ru-RU" sz="3600" dirty="0" smtClean="0">
                <a:solidFill>
                  <a:srgbClr val="A50021"/>
                </a:solidFill>
                <a:latin typeface="Arial Black" pitchFamily="34" charset="0"/>
              </a:rPr>
              <a:t>4. Не отвечай злом на зло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A5002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3" descr="J0234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4143380"/>
            <a:ext cx="2698750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557338"/>
            <a:ext cx="5267325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	</a:t>
            </a:r>
            <a:endParaRPr lang="ru-RU" b="1" dirty="0"/>
          </a:p>
        </p:txBody>
      </p:sp>
      <p:pic>
        <p:nvPicPr>
          <p:cNvPr id="4" name="Рисунок 3" descr="240289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435894"/>
            <a:ext cx="6357982" cy="50649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  БУДЬТЕ ДОБРЫ И ЧЕЛОВЕЧНЫ! 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82</Words>
  <Application>Microsoft Office PowerPoint</Application>
  <PresentationFormat>Экран (4:3)</PresentationFormat>
  <Paragraphs>20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Правила доброты 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Валиуллина Гулия</cp:lastModifiedBy>
  <cp:revision>64</cp:revision>
  <dcterms:created xsi:type="dcterms:W3CDTF">2011-02-10T14:43:37Z</dcterms:created>
  <dcterms:modified xsi:type="dcterms:W3CDTF">2015-01-21T06:37:29Z</dcterms:modified>
</cp:coreProperties>
</file>