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7" r:id="rId14"/>
    <p:sldId id="276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69;&#1058;&#1048;&#1061;%20&#1044;&#1053;&#1045;&#1049;(2)\&#1057;&#1074;&#1103;&#1097;&#1077;&#1085;&#1085;&#1072;&#1103;%20&#1074;&#1086;&#1081;&#1085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мма\Downloads\allfons.ru-20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954" y="0"/>
            <a:ext cx="9147954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Этих дней не смолкнет слава</a:t>
            </a:r>
            <a:r>
              <a:rPr lang="ru-RU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86710" y="5643578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/>
              <a:t>Валя Котик</a:t>
            </a:r>
            <a:endParaRPr lang="ru-RU" b="1" dirty="0"/>
          </a:p>
        </p:txBody>
      </p:sp>
      <p:pic>
        <p:nvPicPr>
          <p:cNvPr id="4" name="Picture 6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857364"/>
            <a:ext cx="5000660" cy="464347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/>
              <a:t>Зина Портнова</a:t>
            </a:r>
            <a:endParaRPr lang="ru-RU" b="1" dirty="0"/>
          </a:p>
        </p:txBody>
      </p:sp>
      <p:pic>
        <p:nvPicPr>
          <p:cNvPr id="4" name="Picture 6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46414" y="1357298"/>
            <a:ext cx="5554544" cy="523193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/>
              <a:t>Костя Кравчук</a:t>
            </a:r>
            <a:endParaRPr lang="ru-RU" b="1" dirty="0"/>
          </a:p>
        </p:txBody>
      </p:sp>
      <p:pic>
        <p:nvPicPr>
          <p:cNvPr id="4" name="Picture 6" descr="image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1500174"/>
            <a:ext cx="5429288" cy="500066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pPr algn="ctr"/>
            <a:r>
              <a:rPr lang="ru-RU" b="1" dirty="0"/>
              <a:t>Вася </a:t>
            </a:r>
            <a:r>
              <a:rPr lang="ru-RU" b="1" dirty="0" err="1"/>
              <a:t>Коробко</a:t>
            </a:r>
            <a:endParaRPr lang="ru-RU" b="1" dirty="0"/>
          </a:p>
        </p:txBody>
      </p:sp>
      <p:pic>
        <p:nvPicPr>
          <p:cNvPr id="33798" name="Picture 6" descr="image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5072098" cy="464346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/>
              <a:t>Надя Богданова</a:t>
            </a:r>
            <a:endParaRPr lang="ru-RU" b="1" dirty="0"/>
          </a:p>
        </p:txBody>
      </p:sp>
      <p:pic>
        <p:nvPicPr>
          <p:cNvPr id="4" name="Picture 6" descr="image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1449" y="1785926"/>
            <a:ext cx="4640881" cy="450365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Рисунок 25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07730" cy="7072337"/>
          </a:xfrm>
          <a:prstGeom prst="rect">
            <a:avLst/>
          </a:prstGeom>
          <a:noFill/>
        </p:spPr>
      </p:pic>
      <p:pic>
        <p:nvPicPr>
          <p:cNvPr id="33796" name="Рисунок 2" descr="DSC03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357298"/>
            <a:ext cx="4929222" cy="3892553"/>
          </a:xfrm>
          <a:prstGeom prst="rect">
            <a:avLst/>
          </a:prstGeom>
          <a:noFill/>
        </p:spPr>
      </p:pic>
      <p:pic>
        <p:nvPicPr>
          <p:cNvPr id="33795" name="Рисунок 1" descr="DSC034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5146676" cy="3870325"/>
          </a:xfrm>
          <a:prstGeom prst="rect">
            <a:avLst/>
          </a:prstGeom>
          <a:noFill/>
        </p:spPr>
      </p:pic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714348" y="214290"/>
            <a:ext cx="8786874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2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Смотр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строя и песни»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22 июня 1941 года началась </a:t>
            </a:r>
            <a:br>
              <a:rPr lang="ru-RU" b="1" dirty="0" smtClean="0"/>
            </a:br>
            <a:r>
              <a:rPr lang="ru-RU" b="1" dirty="0" smtClean="0"/>
              <a:t>Великая Отечественная война</a:t>
            </a:r>
            <a:endParaRPr lang="ru-RU" b="1" dirty="0"/>
          </a:p>
        </p:txBody>
      </p:sp>
      <p:pic>
        <p:nvPicPr>
          <p:cNvPr id="4" name="Picture 5" descr="Большинство участников обороны Брестской крепости погибл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62328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57525"/>
            <a:ext cx="5715000" cy="380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Сталинградская битва</a:t>
            </a:r>
            <a:br>
              <a:rPr lang="ru-RU" b="1" dirty="0" smtClean="0"/>
            </a:br>
            <a:r>
              <a:rPr lang="ru-RU" b="1" dirty="0" smtClean="0"/>
              <a:t>зима 1942-1943 года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392612" cy="2663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643050"/>
            <a:ext cx="3095625" cy="2160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Наши потери во время </a:t>
            </a:r>
            <a:br>
              <a:rPr lang="ru-RU" b="1" dirty="0" smtClean="0"/>
            </a:br>
            <a:r>
              <a:rPr lang="ru-RU" b="1" dirty="0" smtClean="0"/>
              <a:t>Великой Отечественной войны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857364"/>
          <a:ext cx="6429420" cy="4714908"/>
        </p:xfrm>
        <a:graphic>
          <a:graphicData uri="http://schemas.openxmlformats.org/drawingml/2006/table">
            <a:tbl>
              <a:tblPr/>
              <a:tblGrid>
                <a:gridCol w="3488302"/>
                <a:gridCol w="2941118"/>
              </a:tblGrid>
              <a:tr h="785818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Число погибших в войне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26 600 000 человек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Число погибших бойцов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12 000 000 человек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Число ушедших на фронт из РТ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700 000 человек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Число погибших из РТ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350 000 человек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Число ушедших на фронт из нашего района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7 833 человека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508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Число погибших на фронте из нашего района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4 885 человек</a:t>
                      </a:r>
                    </a:p>
                  </a:txBody>
                  <a:tcPr marL="64000" marR="64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Мещерякова</a:t>
            </a:r>
            <a:br>
              <a:rPr lang="ru-RU" b="1" dirty="0" smtClean="0"/>
            </a:br>
            <a:r>
              <a:rPr lang="ru-RU" b="1" dirty="0" smtClean="0"/>
              <a:t>Тамара Ивановна</a:t>
            </a:r>
            <a:endParaRPr lang="ru-RU" b="1" dirty="0"/>
          </a:p>
        </p:txBody>
      </p:sp>
      <p:pic>
        <p:nvPicPr>
          <p:cNvPr id="12289" name="Picture 1" descr="F:\ФОТО кл.час\4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785926"/>
            <a:ext cx="3319335" cy="4500594"/>
          </a:xfrm>
          <a:prstGeom prst="rect">
            <a:avLst/>
          </a:prstGeom>
          <a:noFill/>
        </p:spPr>
      </p:pic>
      <p:pic>
        <p:nvPicPr>
          <p:cNvPr id="12290" name="Picture 2" descr="F:\ФОТО кл.час\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5072066" cy="338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F:\ФОТО кл.час\1.bmp"/>
          <p:cNvPicPr>
            <a:picLocks noChangeAspect="1" noChangeArrowheads="1"/>
          </p:cNvPicPr>
          <p:nvPr/>
        </p:nvPicPr>
        <p:blipFill>
          <a:blip r:embed="rId2" cstate="print"/>
          <a:srcRect l="19467" r="8654"/>
          <a:stretch>
            <a:fillRect/>
          </a:stretch>
        </p:blipFill>
        <p:spPr bwMode="auto">
          <a:xfrm>
            <a:off x="214282" y="1285860"/>
            <a:ext cx="5214966" cy="5214966"/>
          </a:xfrm>
          <a:prstGeom prst="rect">
            <a:avLst/>
          </a:prstGeom>
          <a:noFill/>
        </p:spPr>
      </p:pic>
      <p:pic>
        <p:nvPicPr>
          <p:cNvPr id="11266" name="Picture 2" descr="F:\ФОТО кл.час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1"/>
            <a:ext cx="3643306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143296"/>
            <a:ext cx="8229600" cy="66437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 мужество и отвагу, проявленные в годы войны более 3,5 млн. мальчишек и девчонок были награждены орденами и медалями Советского Союза. 7000 удостоены звания Героя Советского Союза</a:t>
            </a:r>
            <a:endParaRPr lang="ru-RU" sz="3600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176"/>
          <a:stretch>
            <a:fillRect/>
          </a:stretch>
        </p:blipFill>
        <p:spPr>
          <a:xfrm>
            <a:off x="1857356" y="3500438"/>
            <a:ext cx="5268217" cy="335756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pPr algn="ctr"/>
            <a:r>
              <a:rPr lang="ru-RU" b="1" dirty="0" smtClean="0"/>
              <a:t>Марат </a:t>
            </a:r>
            <a:r>
              <a:rPr lang="ru-RU" b="1" dirty="0" err="1" smtClean="0"/>
              <a:t>Казей</a:t>
            </a:r>
            <a:endParaRPr lang="ru-RU" b="1" dirty="0"/>
          </a:p>
        </p:txBody>
      </p:sp>
      <p:pic>
        <p:nvPicPr>
          <p:cNvPr id="4" name="Picture 6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643050"/>
            <a:ext cx="5286412" cy="478634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85884"/>
          </a:xfrm>
        </p:spPr>
        <p:txBody>
          <a:bodyPr/>
          <a:lstStyle/>
          <a:p>
            <a:pPr algn="ctr"/>
            <a:r>
              <a:rPr lang="ru-RU" b="1" dirty="0" smtClean="0"/>
              <a:t>Лёня Голиков</a:t>
            </a:r>
            <a:endParaRPr lang="ru-RU" b="1" dirty="0"/>
          </a:p>
        </p:txBody>
      </p:sp>
      <p:pic>
        <p:nvPicPr>
          <p:cNvPr id="4" name="Picture 6" descr="image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1714488"/>
            <a:ext cx="5214974" cy="480271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105</Words>
  <Application>Microsoft Office PowerPoint</Application>
  <PresentationFormat>Экран (4:3)</PresentationFormat>
  <Paragraphs>26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22 июня 1941 года началась  Великая Отечественная война</vt:lpstr>
      <vt:lpstr>Сталинградская битва зима 1942-1943 года</vt:lpstr>
      <vt:lpstr>Наши потери во время  Великой Отечественной войны</vt:lpstr>
      <vt:lpstr>Мещерякова Тамара Ивановна</vt:lpstr>
      <vt:lpstr>Слайд 6</vt:lpstr>
      <vt:lpstr>За мужество и отвагу, проявленные в годы войны более 3,5 млн. мальчишек и девчонок были награждены орденами и медалями Советского Союза. 7000 удостоены звания Героя Советского Союза</vt:lpstr>
      <vt:lpstr>Марат Казей</vt:lpstr>
      <vt:lpstr>Лёня Голиков</vt:lpstr>
      <vt:lpstr>Валя Котик</vt:lpstr>
      <vt:lpstr>Зина Портнова</vt:lpstr>
      <vt:lpstr>Костя Кравчук</vt:lpstr>
      <vt:lpstr>Вася Коробко</vt:lpstr>
      <vt:lpstr>Надя Богданова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Этих дней не смолкнет слава!</dc:title>
  <dc:creator>Римма</dc:creator>
  <cp:lastModifiedBy>RePack by SPecialiST</cp:lastModifiedBy>
  <cp:revision>26</cp:revision>
  <dcterms:created xsi:type="dcterms:W3CDTF">2014-11-23T07:53:48Z</dcterms:created>
  <dcterms:modified xsi:type="dcterms:W3CDTF">2015-01-22T11:15:20Z</dcterms:modified>
</cp:coreProperties>
</file>