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2" r:id="rId7"/>
    <p:sldId id="263" r:id="rId8"/>
    <p:sldId id="264" r:id="rId9"/>
    <p:sldId id="265" r:id="rId10"/>
    <p:sldId id="266" r:id="rId11"/>
    <p:sldId id="275" r:id="rId12"/>
    <p:sldId id="276" r:id="rId13"/>
    <p:sldId id="277" r:id="rId14"/>
    <p:sldId id="267" r:id="rId15"/>
    <p:sldId id="27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56016-4557-4D71-953C-B5803E2111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0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CBDFF-39B3-4C83-A5EC-44FC77D341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F6D9A-103F-465C-A15A-637B8DD06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2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8A8F6-CB2F-4767-9063-F975230C27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463A2-233F-447E-B55F-B3A914E5F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4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FBEF5-820E-4FF2-8651-C09B83A4C6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3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D2C48-77D5-4F0D-86DF-C3C9E68C5B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2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0BFE0-5167-424E-8853-2690F1BE29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4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27954-2355-4131-B247-0E5DE731F5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A018B-2335-404F-A0FC-0C87C2E2B5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7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AEE13-BB58-48E5-8608-E69433C06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0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No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988248-03AD-4EFC-841B-EF7ECB3256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C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________ ____________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0600"/>
            <a:ext cx="6096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891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user\Desktop\00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565150"/>
            <a:ext cx="7874000" cy="572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57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979711" y="-603452"/>
            <a:ext cx="5256588" cy="7992890"/>
          </a:xfrm>
        </p:spPr>
      </p:pic>
    </p:spTree>
    <p:extLst>
      <p:ext uri="{BB962C8B-B14F-4D97-AF65-F5344CB8AC3E}">
        <p14:creationId xmlns:p14="http://schemas.microsoft.com/office/powerpoint/2010/main" val="1495737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051719" y="-531444"/>
            <a:ext cx="5256588" cy="7992890"/>
          </a:xfrm>
        </p:spPr>
      </p:pic>
    </p:spTree>
    <p:extLst>
      <p:ext uri="{BB962C8B-B14F-4D97-AF65-F5344CB8AC3E}">
        <p14:creationId xmlns:p14="http://schemas.microsoft.com/office/powerpoint/2010/main" val="136358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015715" y="-567448"/>
            <a:ext cx="5328596" cy="7992890"/>
          </a:xfrm>
        </p:spPr>
      </p:pic>
    </p:spTree>
    <p:extLst>
      <p:ext uri="{BB962C8B-B14F-4D97-AF65-F5344CB8AC3E}">
        <p14:creationId xmlns:p14="http://schemas.microsoft.com/office/powerpoint/2010/main" val="43835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user\Desktop\dd08439d-36d3-49b5-8a0b-e933034c0a31_13828456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81648"/>
            <a:ext cx="3946177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user\Desktop\201202171053_1250220_w200_h200_brelok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60" y="681648"/>
            <a:ext cx="1905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user\Desktop\18725545514478008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1700808"/>
            <a:ext cx="438606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70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685800"/>
            <a:ext cx="4966320" cy="5191472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Надземный </a:t>
            </a:r>
            <a:r>
              <a:rPr lang="ru-RU" sz="2800" dirty="0"/>
              <a:t>пешеходный </a:t>
            </a:r>
            <a:r>
              <a:rPr lang="ru-RU" sz="2800" dirty="0" smtClean="0"/>
              <a:t>переход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Пешеходный </a:t>
            </a:r>
            <a:r>
              <a:rPr lang="ru-RU" sz="2800" dirty="0" smtClean="0"/>
              <a:t>переход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Велосипедная </a:t>
            </a:r>
            <a:r>
              <a:rPr lang="ru-RU" sz="2800" dirty="0" smtClean="0"/>
              <a:t>дорожка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Движение на велосипедах </a:t>
            </a:r>
            <a:r>
              <a:rPr lang="ru-RU" sz="2800" dirty="0" smtClean="0"/>
              <a:t>запрещено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Осторожно дети!</a:t>
            </a:r>
            <a:br>
              <a:rPr lang="ru-RU" sz="28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0" r="65125" b="4465"/>
          <a:stretch/>
        </p:blipFill>
        <p:spPr bwMode="auto">
          <a:xfrm>
            <a:off x="1043609" y="692696"/>
            <a:ext cx="1152128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 bwMode="auto">
          <a:xfrm>
            <a:off x="2123728" y="1196752"/>
            <a:ext cx="1728192" cy="2808312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 bwMode="auto">
          <a:xfrm>
            <a:off x="2123728" y="2204864"/>
            <a:ext cx="1944216" cy="1008112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 bwMode="auto">
          <a:xfrm flipV="1">
            <a:off x="2123728" y="1052736"/>
            <a:ext cx="1728192" cy="216024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 bwMode="auto">
          <a:xfrm>
            <a:off x="1907704" y="4365104"/>
            <a:ext cx="2664296" cy="93610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 bwMode="auto">
          <a:xfrm flipV="1">
            <a:off x="2123728" y="2348880"/>
            <a:ext cx="1944216" cy="3096344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098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2162671"/>
          </a:xfrm>
        </p:spPr>
        <p:txBody>
          <a:bodyPr/>
          <a:lstStyle/>
          <a:p>
            <a:r>
              <a:rPr lang="ru-RU" sz="5400" b="1" i="1" dirty="0"/>
              <a:t>Жизнь хороша, когда едешь не спеша.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38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1419508_61280-550x5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1940" y="476672"/>
            <a:ext cx="8458200" cy="574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0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Ты и дорога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78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b="1" i="1" dirty="0" smtClean="0"/>
              <a:t>Знать об этом должен каждый:</a:t>
            </a:r>
          </a:p>
          <a:p>
            <a:pPr marL="0" indent="0" algn="ctr">
              <a:buNone/>
            </a:pPr>
            <a:r>
              <a:rPr lang="ru-RU" sz="4400" b="1" i="1" dirty="0" smtClean="0"/>
              <a:t>БЕЗОПАСНОСТЬ ЭТО ВАЖНО!</a:t>
            </a:r>
            <a:endParaRPr lang="ru-RU" sz="4400" dirty="0"/>
          </a:p>
          <a:p>
            <a:pPr marL="0" indent="0" algn="ctr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9731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user\Desktop\1307198404_z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485790"/>
            <a:ext cx="3240360" cy="281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user\Desktop\1d05de4b50ede21b7617d543f5f98a74_X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485790"/>
            <a:ext cx="4502274" cy="281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user\Desktop\4761583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99679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3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Наземный    подземный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764704"/>
            <a:ext cx="7772400" cy="15001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user\Desktop\1377067589_0016-024-znaesh-li-ty-dorozhnye-znak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76304"/>
            <a:ext cx="3096344" cy="269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719572"/>
            <a:ext cx="2958033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39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PDD_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4941953" cy="266429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9221" name="Picture 5" descr="PDD_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351" y="3293159"/>
            <a:ext cx="4947135" cy="266655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922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234113"/>
            <a:ext cx="80168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633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user\Desktop\child-hologram-on-street_zpsf0b22b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684076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0353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стые шаблоны (111)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простые шаблоны (111)</Template>
  <TotalTime>104</TotalTime>
  <Words>26</Words>
  <Application>Microsoft Office PowerPoint</Application>
  <PresentationFormat>Экран (4:3)</PresentationFormat>
  <Paragraphs>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простые шаблоны (111)</vt:lpstr>
      <vt:lpstr>Презентация PowerPoint</vt:lpstr>
      <vt:lpstr>Жизнь хороша, когда едешь не спеша.</vt:lpstr>
      <vt:lpstr>Презентация PowerPoint</vt:lpstr>
      <vt:lpstr>Ты и дорога</vt:lpstr>
      <vt:lpstr>Девиз урока:</vt:lpstr>
      <vt:lpstr>Презентация PowerPoint</vt:lpstr>
      <vt:lpstr>Наземный    подземный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Надземный пешеходный переход  Пешеходный переход  Велосипедная дорожка  Движение на велосипедах запрещено  Осторожно дети!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keywords>exciting online presentation communicate impactful exchange information broadcast collaborate on-screen projector white</cp:keywords>
  <dc:description>Use this template for presentations based on technology.</dc:description>
  <cp:lastModifiedBy>user</cp:lastModifiedBy>
  <cp:revision>15</cp:revision>
  <dcterms:created xsi:type="dcterms:W3CDTF">2014-12-04T12:51:18Z</dcterms:created>
  <dcterms:modified xsi:type="dcterms:W3CDTF">2015-01-22T11:12:13Z</dcterms:modified>
  <cp:category>Technology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Wavy Window</vt:lpwstr>
  </property>
  <property fmtid="{D5CDD505-2E9C-101B-9397-08002B2CF9AE}" pid="3" name="Style">
    <vt:lpwstr>P</vt:lpwstr>
  </property>
  <property fmtid="{D5CDD505-2E9C-101B-9397-08002B2CF9AE}" pid="4" name="Folder">
    <vt:lpwstr>Technology</vt:lpwstr>
  </property>
  <property fmtid="{D5CDD505-2E9C-101B-9397-08002B2CF9AE}" pid="5" name="Attribution">
    <vt:lpwstr>Copyright © 2003 KMT Software, Inc.</vt:lpwstr>
  </property>
</Properties>
</file>