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7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50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7736FE-1BE8-4B4B-81DB-98C699391302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7588D-69AF-4469-BC4D-6DF13B442A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35BB113-814F-42BB-8703-B83478CE29A0}" type="datetimeFigureOut">
              <a:rPr lang="ru-RU" smtClean="0"/>
              <a:t>31.03.2010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CDAD6FD-BC06-4B42-A1A0-8EAA492D0E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&#1087;&#1088;&#1077;&#1079;&#1077;&#1085;&#1090;&#1072;&#1094;&#1080;&#1080;\&#1091;&#1095;&#1080;&#1090;&#1077;&#1083;&#1100;%20&#1075;&#1086;&#1076;&#1072;\&#1074;&#1099;&#1089;&#1090;&#1091;&#1087;&#1083;&#1077;&#1085;&#1080;&#1077;%20&#1085;&#1072;%20&#1082;&#1086;&#1085;&#1082;&#1091;&#1088;&#1089;&#1077;%20&#1059;&#1095;&#1080;&#1090;&#1077;&#1083;&#1100;%20&#1075;&#1086;&#1076;&#1072;\&#1059;&#1095;&#1080;&#1090;&#1077;&#1083;&#1100;%20&#1075;&#1086;&#1076;&#1072;%20-%202010\&#1082;&#1083;&#1072;&#1089;&#1089;&#1085;&#1099;&#1081;%20&#1095;&#1072;&#1089;\&#1089;&#1086;&#1074;&#1077;&#1088;&#1096;&#1080;&#1090;&#1077;%20&#1095;&#1091;&#1076;&#1086;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87;&#1088;&#1077;&#1079;&#1077;&#1085;&#1090;&#1072;&#1094;&#1080;&#1080;\&#1091;&#1095;&#1080;&#1090;&#1077;&#1083;&#1100;%20&#1075;&#1086;&#1076;&#1072;\&#1074;&#1099;&#1089;&#1090;&#1091;&#1087;&#1083;&#1077;&#1085;&#1080;&#1077;%20&#1085;&#1072;%20&#1082;&#1086;&#1085;&#1082;&#1091;&#1088;&#1089;&#1077;%20&#1059;&#1095;&#1080;&#1090;&#1077;&#1083;&#1100;%20&#1075;&#1086;&#1076;&#1072;\&#1059;&#1095;&#1080;&#1090;&#1077;&#1083;&#1100;%20&#1075;&#1086;&#1076;&#1072;%20-%202010\&#1082;&#1083;&#1072;&#1089;&#1089;&#1085;&#1099;&#1081;%20&#1095;&#1072;&#1089;\&#1084;&#1091;&#1079;&#1099;&#1082;&#1072;%20&#1087;&#1090;&#1080;&#1094;.mp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&#1087;&#1088;&#1077;&#1079;&#1077;&#1085;&#1090;&#1072;&#1094;&#1080;&#1080;\&#1091;&#1095;&#1080;&#1090;&#1077;&#1083;&#1100;%20&#1075;&#1086;&#1076;&#1072;\&#1074;&#1099;&#1089;&#1090;&#1091;&#1087;&#1083;&#1077;&#1085;&#1080;&#1077;%20&#1085;&#1072;%20&#1082;&#1086;&#1085;&#1082;&#1091;&#1088;&#1089;&#1077;%20&#1059;&#1095;&#1080;&#1090;&#1077;&#1083;&#1100;%20&#1075;&#1086;&#1076;&#1072;\&#1059;&#1095;&#1080;&#1090;&#1077;&#1083;&#1100;%20&#1075;&#1086;&#1076;&#1072;%20-%202010\&#1082;&#1083;&#1072;&#1089;&#1089;&#1085;&#1099;&#1081;%20&#1095;&#1072;&#1089;\&#1077;&#1089;&#1083;&#1080;%20&#1076;&#1086;&#1073;&#1088;&#1099;&#1081;%20&#1090;&#1099;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вершите чуд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786710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0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57356" y="928670"/>
            <a:ext cx="5072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Классный час</a:t>
            </a:r>
            <a:endParaRPr lang="ru-RU" sz="4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2285992"/>
            <a:ext cx="18673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тема:</a:t>
            </a:r>
            <a:endParaRPr lang="ru-RU" sz="3200" b="1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3286124"/>
            <a:ext cx="7429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МОИ «ХОЧУ», МОИ «НАДО»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9" name="музыка пти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71527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презентации\учитель года\выступление на конкурсе Учитель года\Учитель года - 2010\классный час\цвет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7778917" cy="5820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:\презентации\учитель года\выступление на конкурсе Учитель года\Учитель года - 2010\классный час\цвет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6247659" cy="350046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71480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«Я хочу»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:\презентации\учитель года\выступление на конкурсе Учитель года\Учитель года - 2010\классный час\цвет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85860"/>
            <a:ext cx="6476871" cy="484663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428604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«Я могу»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если добрый т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72396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16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</TotalTime>
  <Words>20</Words>
  <Application>Microsoft Office PowerPoint</Application>
  <PresentationFormat>Экран (4:3)</PresentationFormat>
  <Paragraphs>5</Paragraphs>
  <Slides>5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Изящная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10</cp:revision>
  <dcterms:created xsi:type="dcterms:W3CDTF">2010-03-31T15:40:18Z</dcterms:created>
  <dcterms:modified xsi:type="dcterms:W3CDTF">2010-03-31T17:13:32Z</dcterms:modified>
</cp:coreProperties>
</file>