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75637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Представителями какой планеты вы являетесь? Чем она прекрасна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(Командир)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страну вы представляете? Расскажите о достижениях нашей страны в освоении космоса.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(Штурман)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вы можете рассказать о землянах? Какие мы?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(Бортинженер)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вы хотели узнать о жизни «инопланетян» ?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(Исследователь-биолог)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результат вы ожидаете от встречи с жителями других планет?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(Космический турист)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71</Words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Метро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</cp:revision>
  <dcterms:modified xsi:type="dcterms:W3CDTF">2011-04-04T17:39:40Z</dcterms:modified>
</cp:coreProperties>
</file>