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54" autoAdjust="0"/>
  </p:normalViewPr>
  <p:slideViewPr>
    <p:cSldViewPr>
      <p:cViewPr varScale="1">
        <p:scale>
          <a:sx n="79" d="100"/>
          <a:sy n="79" d="100"/>
        </p:scale>
        <p:origin x="-5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3072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072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3072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2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2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2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2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073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073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3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4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4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4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4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4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4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4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4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4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4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5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5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5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5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5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075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3075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5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5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5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6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6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6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6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6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6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6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6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6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6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7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7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7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077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3077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7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7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7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7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7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78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078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3078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07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3078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8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78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9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2664725-67AA-420D-B415-D59DF355FC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57466-8491-4746-AC67-9F3D8DE1A9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B3661-67AC-4648-AC81-35BB9FAC42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1A6E55-58CE-4AD3-860A-58F837FC4A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D6AA4-C54D-4D79-B2A1-349D855216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2AB4F-180E-44AA-919E-CA3FD670AE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804EA-8F15-40FA-91A9-8E32C09DE7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EDBAF7-7F53-4A85-82F7-4E140E51C8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38FD8-92D8-440B-A67E-B734D66605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83CE4-1785-4705-938A-3ABECB6C1B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B895B-4281-48B5-BED2-A132342D94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1FE93-F91E-4224-8C70-3882C8021E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969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970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970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970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0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971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971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1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2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973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973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3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4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975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975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75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975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975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76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76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976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976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6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6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976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976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9EBCD1B-202A-4C0E-BD4E-DEC600146C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Домашняя задача: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/>
              <a:t>38 шестиклассников зашли в Макдональдс. 21 ученик купил себе картошку фри, среди них трое взяли еще и биг-маки,   шестеро – чизбургеры, а один сразу три блюда. Биг-маки купили 13 ребят, среди которых пятеро выбрали сразу два блюда. Сколько человек съели чизбургеры?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Будем решать задачу с помощью кругов Эйлера.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/>
              <a:t>Рассмотрим три множества: К – любителей картошки, Б – любителей биг-маков и Ч – поклонников чизбургеров.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/>
              <a:t>Эти множества пересекаются, так как некоторые ребята не ограничились одним блюдом.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000"/>
              <a:t>В переводе на математический язык нам надо найти количество элементов множества Ч.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643438" y="1628775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000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5364163" y="2276475"/>
            <a:ext cx="1512887" cy="15128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  <a:p>
            <a:pPr algn="ctr"/>
            <a:endParaRPr lang="ru-RU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6516688" y="2349500"/>
            <a:ext cx="1511300" cy="1511300"/>
          </a:xfrm>
          <a:prstGeom prst="ellipse">
            <a:avLst/>
          </a:prstGeom>
          <a:solidFill>
            <a:srgbClr val="FF00FF">
              <a:alpha val="38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5724525" y="3068638"/>
            <a:ext cx="1657350" cy="1584325"/>
          </a:xfrm>
          <a:prstGeom prst="ellipse">
            <a:avLst/>
          </a:prstGeom>
          <a:solidFill>
            <a:srgbClr val="00FF00">
              <a:alpha val="59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Шаг 1.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ru-RU" sz="2800"/>
              <a:t>Пересечение всех трех множеств – те, кто попробовал все три блюда. Таких в задаче – 1.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1628775"/>
            <a:ext cx="4038600" cy="4525963"/>
          </a:xfrm>
        </p:spPr>
        <p:txBody>
          <a:bodyPr/>
          <a:lstStyle/>
          <a:p>
            <a:endParaRPr lang="ru-RU" sz="2800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5364163" y="2276475"/>
            <a:ext cx="1512887" cy="15128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  <a:p>
            <a:pPr algn="ctr"/>
            <a:endParaRPr lang="ru-RU"/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6516688" y="2349500"/>
            <a:ext cx="1511300" cy="1511300"/>
          </a:xfrm>
          <a:prstGeom prst="ellipse">
            <a:avLst/>
          </a:prstGeom>
          <a:solidFill>
            <a:srgbClr val="FF00FF">
              <a:alpha val="38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5724525" y="3068638"/>
            <a:ext cx="1657350" cy="1584325"/>
          </a:xfrm>
          <a:prstGeom prst="ellipse">
            <a:avLst/>
          </a:prstGeom>
          <a:solidFill>
            <a:srgbClr val="00FF00">
              <a:alpha val="59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Ч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516688" y="314166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Шаг 2.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2. Пересечение множеств К и Б – любители картошки и биг-маков. Таких в задаче -3. Пересечение множеств К и Ч – любители картошки и чизбургеров. Таких 6.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Теперь можно найти, сколько шестиклассников ели только картошку: 21-6-1-3=11.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</p:txBody>
      </p:sp>
      <p:sp>
        <p:nvSpPr>
          <p:cNvPr id="3686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1628775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400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5364163" y="2276475"/>
            <a:ext cx="1512887" cy="15128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  <a:p>
            <a:pPr algn="ctr"/>
            <a:endParaRPr lang="ru-RU"/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6516688" y="2349500"/>
            <a:ext cx="1511300" cy="1511300"/>
          </a:xfrm>
          <a:prstGeom prst="ellipse">
            <a:avLst/>
          </a:prstGeom>
          <a:solidFill>
            <a:srgbClr val="FF00FF">
              <a:alpha val="38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5724525" y="3068638"/>
            <a:ext cx="1657350" cy="1584325"/>
          </a:xfrm>
          <a:prstGeom prst="ellipse">
            <a:avLst/>
          </a:prstGeom>
          <a:solidFill>
            <a:srgbClr val="00FF00">
              <a:alpha val="59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Ч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6516688" y="314166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6588125" y="2708275"/>
            <a:ext cx="255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919788" y="3305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Шаг 3.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3. Так как среди любителей чизбургеров было пятеро, кто ел два блюда и трое из них предпочли картошку, то оставшиеся двое покушали чизбургеров. Это пересечение множеств Б и Ч.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Теперь можно посчитать, сколько ребят отведали только биг-мак: 13 – 3 – 2 – 1 = 7.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1628775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400"/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5364163" y="2276475"/>
            <a:ext cx="1512887" cy="15128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  <a:p>
            <a:pPr algn="ctr"/>
            <a:endParaRPr lang="ru-RU"/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6516688" y="2349500"/>
            <a:ext cx="1511300" cy="1511300"/>
          </a:xfrm>
          <a:prstGeom prst="ellipse">
            <a:avLst/>
          </a:prstGeom>
          <a:solidFill>
            <a:srgbClr val="FF00FF">
              <a:alpha val="38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5724525" y="3068638"/>
            <a:ext cx="1657350" cy="1584325"/>
          </a:xfrm>
          <a:prstGeom prst="ellipse">
            <a:avLst/>
          </a:prstGeom>
          <a:solidFill>
            <a:srgbClr val="00FF00">
              <a:alpha val="59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Ч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516688" y="314166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6588125" y="2708275"/>
            <a:ext cx="255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5919788" y="3305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6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5559425" y="25130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11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6927850" y="33766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Шаг 4.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4. Теперь вспомним, что всего в Макдональдс пришли  38 шестиклассников. Найдем, сколько из них выбрали только чизбургеры: 38-(11+6+1+3+2+7) =8.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А вот теперь можно ответить на вопрос задачи – найти количество элементов множества Ч: 8+6+1+2=17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Ответ. Чизбургеры поели 17 человек.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1628775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000"/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5364163" y="2276475"/>
            <a:ext cx="1512887" cy="15128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</a:t>
            </a:r>
          </a:p>
          <a:p>
            <a:pPr algn="ctr"/>
            <a:endParaRPr lang="ru-RU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6516688" y="2349500"/>
            <a:ext cx="1511300" cy="1511300"/>
          </a:xfrm>
          <a:prstGeom prst="ellipse">
            <a:avLst/>
          </a:prstGeom>
          <a:solidFill>
            <a:srgbClr val="FF00FF">
              <a:alpha val="38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Б</a:t>
            </a: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5724525" y="3068638"/>
            <a:ext cx="1657350" cy="1584325"/>
          </a:xfrm>
          <a:prstGeom prst="ellipse">
            <a:avLst/>
          </a:prstGeom>
          <a:solidFill>
            <a:srgbClr val="00FF00">
              <a:alpha val="59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Ч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6516688" y="3141663"/>
            <a:ext cx="28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6588125" y="2708275"/>
            <a:ext cx="255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3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5919788" y="33051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6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5559425" y="25130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11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927850" y="33766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39949" name="Text Box 13"/>
          <p:cNvSpPr txBox="1">
            <a:spLocks noChangeArrowheads="1"/>
          </p:cNvSpPr>
          <p:nvPr/>
        </p:nvSpPr>
        <p:spPr bwMode="auto">
          <a:xfrm>
            <a:off x="7359650" y="25844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7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6351588" y="3952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37</TotalTime>
  <Words>253</Words>
  <Application>Microsoft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Times New Roman</vt:lpstr>
      <vt:lpstr>Arial</vt:lpstr>
      <vt:lpstr>Wingdings</vt:lpstr>
      <vt:lpstr>Круги</vt:lpstr>
      <vt:lpstr>Домашняя задача:</vt:lpstr>
      <vt:lpstr>Будем решать задачу с помощью кругов Эйлера.</vt:lpstr>
      <vt:lpstr>Шаг 1.</vt:lpstr>
      <vt:lpstr>Шаг 2.</vt:lpstr>
      <vt:lpstr>Шаг 3.</vt:lpstr>
      <vt:lpstr>Шаг 4.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Владимир</dc:creator>
  <cp:lastModifiedBy>Владимир</cp:lastModifiedBy>
  <cp:revision>1</cp:revision>
  <dcterms:created xsi:type="dcterms:W3CDTF">2011-11-20T11:47:15Z</dcterms:created>
  <dcterms:modified xsi:type="dcterms:W3CDTF">2011-11-20T12:26:19Z</dcterms:modified>
</cp:coreProperties>
</file>