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38F47E-47B9-4743-ADD4-886F6206885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14F770-E650-4A64-8F3C-64878B4527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484784"/>
            <a:ext cx="5542384" cy="3816423"/>
          </a:xfrm>
        </p:spPr>
        <p:txBody>
          <a:bodyPr>
            <a:noAutofit/>
          </a:bodyPr>
          <a:lstStyle/>
          <a:p>
            <a:r>
              <a:rPr lang="ru-RU" sz="2000" b="1" dirty="0"/>
              <a:t>Экипаж 2б класса</a:t>
            </a:r>
            <a:r>
              <a:rPr lang="ru-RU" sz="2000" dirty="0"/>
              <a:t>  « Капельки»                      </a:t>
            </a:r>
            <a:r>
              <a:rPr lang="en-US" sz="2000" dirty="0" smtClean="0"/>
              <a:t>         </a:t>
            </a:r>
            <a:r>
              <a:rPr lang="ru-RU" sz="2000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/>
              <a:t>был образован</a:t>
            </a:r>
            <a:r>
              <a:rPr lang="ru-RU" sz="2000" dirty="0"/>
              <a:t>       1 сентября 2012 года</a:t>
            </a:r>
            <a:br>
              <a:rPr lang="ru-RU" sz="2000" dirty="0"/>
            </a:br>
            <a:r>
              <a:rPr lang="ru-RU" sz="2000" b="1" dirty="0"/>
              <a:t>Живём и работаем под девизом</a:t>
            </a:r>
            <a:r>
              <a:rPr lang="ru-RU" sz="2000" dirty="0"/>
              <a:t>:                 </a:t>
            </a:r>
            <a:r>
              <a:rPr lang="en-US" sz="2000" dirty="0" smtClean="0"/>
              <a:t>          </a:t>
            </a:r>
            <a:r>
              <a:rPr lang="ru-RU" sz="2000" dirty="0" smtClean="0"/>
              <a:t>  </a:t>
            </a:r>
            <a:r>
              <a:rPr lang="ru-RU" sz="2000" dirty="0"/>
              <a:t>Мы дружные капельки  школьной  реки </a:t>
            </a:r>
            <a:r>
              <a:rPr lang="en-US" sz="2000" dirty="0" smtClean="0"/>
              <a:t>   </a:t>
            </a:r>
            <a:r>
              <a:rPr lang="ru-RU" sz="2000" dirty="0" smtClean="0"/>
              <a:t> </a:t>
            </a:r>
            <a:r>
              <a:rPr lang="ru-RU" sz="2000" dirty="0"/>
              <a:t>Вливаемся в море огромной страны</a:t>
            </a:r>
            <a:br>
              <a:rPr lang="ru-RU" sz="2000" dirty="0"/>
            </a:br>
            <a:r>
              <a:rPr lang="ru-RU" sz="2000" b="1" dirty="0"/>
              <a:t>Капитан экипажа</a:t>
            </a:r>
            <a:r>
              <a:rPr lang="ru-RU" sz="2000" dirty="0"/>
              <a:t>- Кладов Данил</a:t>
            </a:r>
            <a:br>
              <a:rPr lang="ru-RU" sz="2000" dirty="0"/>
            </a:br>
            <a:r>
              <a:rPr lang="ru-RU" sz="2000" dirty="0"/>
              <a:t>В экипаже три группы: « Книголюбы» ,               « Санитары»   ,  « </a:t>
            </a:r>
            <a:r>
              <a:rPr lang="ru-RU" sz="2000" dirty="0" err="1"/>
              <a:t>Игровики</a:t>
            </a:r>
            <a:r>
              <a:rPr lang="ru-RU" sz="2000" dirty="0"/>
              <a:t>».В каждой группе по пять человек. Поручения в течении учебного года меняются. один раз в четверть. 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 descr="E:\Гроссу\фото с ПДД\P101006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1728" r="30741" b="29630"/>
          <a:stretch/>
        </p:blipFill>
        <p:spPr bwMode="auto">
          <a:xfrm>
            <a:off x="354544" y="1196752"/>
            <a:ext cx="2417255" cy="3350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Весело и интересно прошёл первый праздник для девочек </a:t>
            </a:r>
            <a:r>
              <a:rPr lang="ru-RU" sz="1600" b="1" dirty="0"/>
              <a:t>« Наши девочки</a:t>
            </a:r>
            <a:r>
              <a:rPr lang="ru-RU" sz="1600" dirty="0"/>
              <a:t> </a:t>
            </a:r>
            <a:r>
              <a:rPr lang="ru-RU" sz="1600" b="1" dirty="0"/>
              <a:t>самые лучшие»</a:t>
            </a:r>
            <a:r>
              <a:rPr lang="ru-RU" sz="1600" dirty="0"/>
              <a:t>                                      </a:t>
            </a:r>
          </a:p>
          <a:p>
            <a:r>
              <a:rPr lang="ru-RU" sz="1600" dirty="0"/>
              <a:t>Мальчики подготовили для девочек презентацию, поздравления в стихах и придумали сувениры. Девочки с большим желание выполняли все задания конкурсов . В результате победила дружба. Наши прекрасные юные участницы остались довольны. Всем на празднике было весело и интересно.</a:t>
            </a:r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1584176" cy="129614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72638" cy="342947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76464" cy="331236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92488" cy="3429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8843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ru-RU" sz="2000" dirty="0"/>
              <a:t>С большим успехом в классе совместно с родителями провели спортивные соревнования , посвящённые « Дню защитника Отечества»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171"/>
            <a:ext cx="5652120" cy="542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7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r>
              <a:rPr lang="ru-RU" sz="2400" dirty="0"/>
              <a:t>В классе ребята с удовольствием участвуют в проектах « Моя малая родина село </a:t>
            </a:r>
            <a:r>
              <a:rPr lang="ru-RU" sz="2400" dirty="0" err="1"/>
              <a:t>Усть_Чарышская</a:t>
            </a:r>
            <a:r>
              <a:rPr lang="ru-RU" sz="2400" dirty="0"/>
              <a:t> Пристань»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52528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11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332656"/>
            <a:ext cx="361074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Не забываем о правилах поведения не только в школе , но и на улице. Для того чтобы проверить свои знания по правилам дорожного движения в параллели провели КВН   « </a:t>
            </a:r>
            <a:r>
              <a:rPr lang="ru-RU" sz="2000" b="1" dirty="0"/>
              <a:t>Правила дорожные знать каждому положено</a:t>
            </a:r>
            <a:r>
              <a:rPr lang="ru-RU" sz="2000" dirty="0"/>
              <a:t>»</a:t>
            </a:r>
          </a:p>
          <a:p>
            <a:endParaRPr lang="ru-RU" dirty="0"/>
          </a:p>
        </p:txBody>
      </p:sp>
      <p:pic>
        <p:nvPicPr>
          <p:cNvPr id="4" name="Рисунок 3" descr="Внеклассное мероприятие в начальной школе по ПД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376264" cy="324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E:\Гроссу\фото с ПДД\P101006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6085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28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Зрители тоже не скучали</a:t>
            </a:r>
            <a:endParaRPr lang="ru-RU" dirty="0"/>
          </a:p>
        </p:txBody>
      </p:sp>
      <p:pic>
        <p:nvPicPr>
          <p:cNvPr id="4" name="Объект 3" descr="E:\Гроссу\фото с ПДД\P101005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554461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827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142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Экипаж 2б класса  « Капельки»                                 был образован       1 сентября 2012 года Живём и работаем под девизом:                             Мы дружные капельки  школьной  реки     Вливаемся в море огромной страны Капитан экипажа- Кладов Данил В экипаже три группы: « Книголюбы» ,               « Санитары»   ,  « Игровики».В каждой группе по пять человек. Поручения в течении учебного года меняются. один раз в четверть.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Зрители тоже не скучали</vt:lpstr>
    </vt:vector>
  </TitlesOfParts>
  <Company>ASB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Экипаж 2б класса  « Капельки»                                 был образован       1 сентября 2012 года Живём и работаем под девизом:                             Мы дружные капельки  школьной  реки     Вливаемся в море огромной страны Капитан экипажа- Кладов Данил В экипаже три группы: « Книголюбы» ,               « Санитары»   ,  « Игровики».В каждой группе по пять человек. Поручения в течении учебного года меняются. один раз в четверть.</dc:title>
  <dc:creator>Сергей</dc:creator>
  <cp:lastModifiedBy>Сергей</cp:lastModifiedBy>
  <cp:revision>6</cp:revision>
  <dcterms:created xsi:type="dcterms:W3CDTF">2013-11-10T06:30:04Z</dcterms:created>
  <dcterms:modified xsi:type="dcterms:W3CDTF">2014-12-14T10:11:34Z</dcterms:modified>
</cp:coreProperties>
</file>