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62-37C0-4789-B009-1E570D2695F5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ABD4-52E7-4F3F-AEDF-354BEF525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62-37C0-4789-B009-1E570D2695F5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ABD4-52E7-4F3F-AEDF-354BEF525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62-37C0-4789-B009-1E570D2695F5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ABD4-52E7-4F3F-AEDF-354BEF525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62-37C0-4789-B009-1E570D2695F5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ABD4-52E7-4F3F-AEDF-354BEF525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62-37C0-4789-B009-1E570D2695F5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ABD4-52E7-4F3F-AEDF-354BEF525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62-37C0-4789-B009-1E570D2695F5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ABD4-52E7-4F3F-AEDF-354BEF525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62-37C0-4789-B009-1E570D2695F5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ABD4-52E7-4F3F-AEDF-354BEF525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62-37C0-4789-B009-1E570D2695F5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ABD4-52E7-4F3F-AEDF-354BEF525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62-37C0-4789-B009-1E570D2695F5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ABD4-52E7-4F3F-AEDF-354BEF525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62-37C0-4789-B009-1E570D2695F5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ABD4-52E7-4F3F-AEDF-354BEF525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62-37C0-4789-B009-1E570D2695F5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ABD4-52E7-4F3F-AEDF-354BEF525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62-37C0-4789-B009-1E570D2695F5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8ABD4-52E7-4F3F-AEDF-354BEF525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aritet.leaderhost.ru/images/dub.jpg" TargetMode="External"/><Relationship Id="rId2" Type="http://schemas.openxmlformats.org/officeDocument/2006/relationships/hyperlink" Target="http://21415s07.edusite.ru/fotogalereya/ne_standart/geludi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edicus.ru/images/upload/55517.jpg" TargetMode="External"/><Relationship Id="rId5" Type="http://schemas.openxmlformats.org/officeDocument/2006/relationships/hyperlink" Target="http://www.fruites-vegetables.ru/images/krasniy.jpg" TargetMode="External"/><Relationship Id="rId4" Type="http://schemas.openxmlformats.org/officeDocument/2006/relationships/hyperlink" Target="http://img-2007-02.photosight.ru/27/1948373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Парные согласные на конце слова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Кроссворд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581128"/>
            <a:ext cx="6400800" cy="1752600"/>
          </a:xfrm>
        </p:spPr>
        <p:txBody>
          <a:bodyPr>
            <a:noAutofit/>
          </a:bodyPr>
          <a:lstStyle/>
          <a:p>
            <a:pPr algn="r"/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39552" y="620688"/>
            <a:ext cx="5594920" cy="3722712"/>
            <a:chOff x="899592" y="620688"/>
            <a:chExt cx="5594920" cy="372271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835696" y="1556792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835696" y="2492896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771800" y="3429000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899592" y="1556792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835696" y="620688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771800" y="1556792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707904" y="1556792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644008" y="1556792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580112" y="1556792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771800" y="2492896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707904" y="2492896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707904" y="620688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55576" y="40466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1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>
            <a:off x="719572" y="1088740"/>
            <a:ext cx="36004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338326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95550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В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24146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Г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52806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Д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81402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Е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10030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Ё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38626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Ж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67382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З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195978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И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624606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Й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053202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К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48018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Л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976614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М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405274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Н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33934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О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262562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П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691254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Р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19850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С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48510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Т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77106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У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05734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Ф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34330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Х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857440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Ц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286036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Ч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714728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Ш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143324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Щ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571952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Ъ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00612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Ы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429208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Ь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786462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Э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215058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Ю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643686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Я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771800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Б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716016" y="2852936"/>
            <a:ext cx="4032448" cy="129614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В золотой клубочек</a:t>
            </a:r>
          </a:p>
          <a:p>
            <a:pPr algn="ctr"/>
            <a:r>
              <a:rPr lang="ru-RU" sz="2800" dirty="0" smtClean="0"/>
              <a:t>Спрятался дубочек. </a:t>
            </a:r>
            <a:endParaRPr lang="ru-RU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683568" y="1628800"/>
            <a:ext cx="4876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ж</a:t>
            </a:r>
            <a:endParaRPr lang="ru-RU" sz="32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763688" y="1628800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ё</a:t>
            </a:r>
            <a:endParaRPr lang="ru-RU" sz="32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2699792" y="1628800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л</a:t>
            </a:r>
            <a:endParaRPr lang="ru-RU" sz="32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3707904" y="1628800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у</a:t>
            </a:r>
            <a:endParaRPr lang="ru-RU" sz="32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4572000" y="1628800"/>
            <a:ext cx="423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/>
              <a:t>д</a:t>
            </a:r>
            <a:endParaRPr lang="ru-RU" sz="32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5508104" y="1628800"/>
            <a:ext cx="388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ь</a:t>
            </a:r>
            <a:endParaRPr lang="ru-RU" sz="3200" b="1" dirty="0"/>
          </a:p>
        </p:txBody>
      </p:sp>
      <p:sp>
        <p:nvSpPr>
          <p:cNvPr id="60" name="Управляющая кнопка: далее 59">
            <a:hlinkClick r:id="" action="ppaction://hlinkshowjump?jump=nextslide" highlightClick="1"/>
          </p:cNvPr>
          <p:cNvSpPr/>
          <p:nvPr/>
        </p:nvSpPr>
        <p:spPr>
          <a:xfrm>
            <a:off x="8172400" y="6021288"/>
            <a:ext cx="648072" cy="538360"/>
          </a:xfrm>
          <a:prstGeom prst="actionButtonForwardNex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6516216" y="692696"/>
            <a:ext cx="2160240" cy="914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подсказка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2" name="Рисунок 61" descr="gelu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476672"/>
            <a:ext cx="2364749" cy="156820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</p:childTnLst>
        </p:cTn>
      </p:par>
    </p:tnLst>
    <p:bldLst>
      <p:bldP spid="22" grpId="0" animBg="1"/>
      <p:bldP spid="27" grpId="0" animBg="1"/>
      <p:bldP spid="34" grpId="0" animBg="1"/>
      <p:bldP spid="37" grpId="0" animBg="1"/>
      <p:bldP spid="52" grpId="0" animBg="1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39552" y="620688"/>
            <a:ext cx="5594920" cy="3722712"/>
            <a:chOff x="899592" y="620688"/>
            <a:chExt cx="5594920" cy="372271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835696" y="1556792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835696" y="2492896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771800" y="3429000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899592" y="1556792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835696" y="620688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771800" y="1556792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707904" y="1556792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644008" y="1556792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580112" y="1556792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771800" y="2492896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707904" y="2492896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707904" y="620688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338326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95550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В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24146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Г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52806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Д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81402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Е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10030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Ё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38626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Ж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67382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З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195978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И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624606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Й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053202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К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48018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Л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976614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М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405274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Н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33934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О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262562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П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691254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Р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19850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С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48510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Т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77106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У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05734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Ф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34330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Х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857440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Ц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286036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Ч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714728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Ш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143324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Щ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571952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Ъ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00612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Ы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429208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Ь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786462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Э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215058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Ю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643686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Я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771800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Б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39552" y="2636912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</a:t>
            </a:r>
            <a:endParaRPr lang="ru-RU" sz="2400" b="1" dirty="0"/>
          </a:p>
        </p:txBody>
      </p:sp>
      <p:cxnSp>
        <p:nvCxnSpPr>
          <p:cNvPr id="55" name="Прямая со стрелкой 54"/>
          <p:cNvCxnSpPr/>
          <p:nvPr/>
        </p:nvCxnSpPr>
        <p:spPr>
          <a:xfrm>
            <a:off x="971600" y="2852936"/>
            <a:ext cx="43204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Скругленный прямоугольник 55"/>
          <p:cNvSpPr/>
          <p:nvPr/>
        </p:nvSpPr>
        <p:spPr>
          <a:xfrm>
            <a:off x="4716016" y="2708920"/>
            <a:ext cx="4067944" cy="1800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Его весной и летом мы видели одетым,</a:t>
            </a:r>
          </a:p>
          <a:p>
            <a:pPr algn="ctr"/>
            <a:r>
              <a:rPr lang="ru-RU" sz="2800" dirty="0" smtClean="0"/>
              <a:t>А  осенью с бедняжки слетели все рубашки.</a:t>
            </a:r>
            <a:endParaRPr lang="ru-RU" sz="2800" dirty="0"/>
          </a:p>
        </p:txBody>
      </p:sp>
      <p:sp>
        <p:nvSpPr>
          <p:cNvPr id="57" name="Управляющая кнопка: далее 56">
            <a:hlinkClick r:id="" action="ppaction://hlinkshowjump?jump=nextslide" highlightClick="1"/>
          </p:cNvPr>
          <p:cNvSpPr/>
          <p:nvPr/>
        </p:nvSpPr>
        <p:spPr>
          <a:xfrm>
            <a:off x="8172400" y="6021288"/>
            <a:ext cx="648072" cy="538360"/>
          </a:xfrm>
          <a:prstGeom prst="actionButtonForwardNex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6516216" y="692696"/>
            <a:ext cx="2160240" cy="914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подсказка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9" name="Рисунок 58" descr="du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465973"/>
            <a:ext cx="2376264" cy="1580215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683568" y="1700808"/>
            <a:ext cx="4876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ж</a:t>
            </a:r>
            <a:endParaRPr lang="ru-RU" sz="32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1763688" y="1700808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ё</a:t>
            </a:r>
            <a:endParaRPr lang="ru-RU" sz="32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2699792" y="1700808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л</a:t>
            </a:r>
            <a:endParaRPr lang="ru-RU" sz="32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3635896" y="1700808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у</a:t>
            </a:r>
            <a:endParaRPr lang="ru-RU" sz="32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4499992" y="1700808"/>
            <a:ext cx="423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/>
              <a:t>д</a:t>
            </a:r>
            <a:endParaRPr lang="ru-RU" sz="32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5436096" y="1700808"/>
            <a:ext cx="388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ь</a:t>
            </a:r>
            <a:endParaRPr lang="ru-RU" sz="32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1691680" y="2636912"/>
            <a:ext cx="423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д</a:t>
            </a:r>
            <a:endParaRPr lang="ru-RU" sz="32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2699792" y="2636912"/>
            <a:ext cx="378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у</a:t>
            </a:r>
            <a:endParaRPr lang="ru-RU" sz="32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3635896" y="2708920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б</a:t>
            </a: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22" grpId="0" animBg="1"/>
      <p:bldP spid="31" grpId="0" animBg="1"/>
      <p:bldP spid="34" grpId="0" animBg="1"/>
      <p:bldP spid="37" grpId="0" animBg="1"/>
      <p:bldP spid="66" grpId="0"/>
      <p:bldP spid="67" grpId="0"/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83568" y="548680"/>
            <a:ext cx="5594920" cy="3722712"/>
            <a:chOff x="899592" y="620688"/>
            <a:chExt cx="5594920" cy="372271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835696" y="1556792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835696" y="2492896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771800" y="3429000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899592" y="1556792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835696" y="620688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771800" y="1556792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707904" y="1556792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644008" y="1556792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580112" y="1556792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771800" y="2492896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707904" y="2492896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707904" y="620688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338326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95550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В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24146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Г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52806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Д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81402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Е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10030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Ё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38626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Ж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67382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З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195978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И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624606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Й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053202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К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48018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Л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976614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М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405274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Н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33934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О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262562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П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691254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Р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19850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С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48510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Т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77106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У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05734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Ф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34330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Х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857440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Ц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286036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Ч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714728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Ш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143324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Щ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571952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Ъ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00612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Ы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429208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Ь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786462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Э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215058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Ю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643686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Я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771800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Б</a:t>
            </a: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5148064" y="2852936"/>
            <a:ext cx="3024336" cy="14401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В огне не горит,</a:t>
            </a:r>
          </a:p>
          <a:p>
            <a:pPr algn="ctr"/>
            <a:r>
              <a:rPr lang="ru-RU" sz="2800" dirty="0" smtClean="0"/>
              <a:t>В воде не тонет.</a:t>
            </a:r>
            <a:endParaRPr lang="ru-RU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611560" y="62068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3</a:t>
            </a:r>
            <a:endParaRPr lang="ru-RU" sz="2400" b="1" dirty="0"/>
          </a:p>
        </p:txBody>
      </p:sp>
      <p:cxnSp>
        <p:nvCxnSpPr>
          <p:cNvPr id="57" name="Прямая со стрелкой 56"/>
          <p:cNvCxnSpPr>
            <a:stCxn id="55" idx="3"/>
          </p:cNvCxnSpPr>
          <p:nvPr/>
        </p:nvCxnSpPr>
        <p:spPr>
          <a:xfrm flipV="1">
            <a:off x="951718" y="836712"/>
            <a:ext cx="595946" cy="1480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Управляющая кнопка: далее 58">
            <a:hlinkClick r:id="" action="ppaction://hlinkshowjump?jump=nextslide" highlightClick="1"/>
          </p:cNvPr>
          <p:cNvSpPr/>
          <p:nvPr/>
        </p:nvSpPr>
        <p:spPr>
          <a:xfrm>
            <a:off x="8172400" y="6021288"/>
            <a:ext cx="648072" cy="538360"/>
          </a:xfrm>
          <a:prstGeom prst="actionButtonForwardNex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6516216" y="692696"/>
            <a:ext cx="2160240" cy="914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подсказка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907704" y="692696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л</a:t>
            </a:r>
            <a:endParaRPr lang="ru-RU" sz="32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1907704" y="1628800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ё</a:t>
            </a:r>
            <a:endParaRPr lang="ru-RU" sz="32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1835696" y="2492896"/>
            <a:ext cx="423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д</a:t>
            </a:r>
            <a:endParaRPr lang="ru-RU" sz="3200" b="1" dirty="0"/>
          </a:p>
        </p:txBody>
      </p:sp>
      <p:pic>
        <p:nvPicPr>
          <p:cNvPr id="61" name="Рисунок 60" descr="194837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476672"/>
            <a:ext cx="2219739" cy="1664804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899592" y="1628800"/>
            <a:ext cx="4876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ж</a:t>
            </a:r>
            <a:endParaRPr lang="ru-RU" sz="32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843808" y="1628800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л</a:t>
            </a:r>
            <a:endParaRPr lang="ru-RU" sz="32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3779912" y="1628800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у</a:t>
            </a:r>
            <a:endParaRPr lang="ru-RU" sz="32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4644008" y="1628800"/>
            <a:ext cx="423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/>
              <a:t>д</a:t>
            </a:r>
            <a:endParaRPr lang="ru-RU" sz="32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5652120" y="1628800"/>
            <a:ext cx="388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ь</a:t>
            </a:r>
            <a:endParaRPr lang="ru-RU" sz="32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2843808" y="2564904"/>
            <a:ext cx="378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у</a:t>
            </a:r>
            <a:endParaRPr lang="ru-RU" sz="32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3779912" y="2564904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б</a:t>
            </a: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34" grpId="0" animBg="1"/>
      <p:bldP spid="37" grpId="0" animBg="1"/>
      <p:bldP spid="39" grpId="0" animBg="1"/>
      <p:bldP spid="52" grpId="0" animBg="1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83568" y="548680"/>
            <a:ext cx="5594920" cy="3722712"/>
            <a:chOff x="899592" y="620688"/>
            <a:chExt cx="5594920" cy="372271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835696" y="1556792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835696" y="2492896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771800" y="3429000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899592" y="1556792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835696" y="620688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771800" y="1556792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707904" y="1556792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644008" y="1556792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580112" y="1556792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771800" y="2492896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707904" y="2492896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707904" y="620688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338326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95550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В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24146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Г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52806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Д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81402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Е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10030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Ё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38626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Ж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67382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З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195978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И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624606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Й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053202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К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48018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Л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976614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М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405274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Н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33934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О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262562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П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691254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Р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19850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С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48510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Т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77106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У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05734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Ф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34330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Х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857440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Ц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286036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Ч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714728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Ш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143324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Щ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571952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Ъ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00612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Ы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429208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Ь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786462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Э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215058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Ю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643686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Я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771800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Б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771800" y="54868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4</a:t>
            </a:r>
            <a:endParaRPr lang="ru-RU" sz="2400" b="1" dirty="0"/>
          </a:p>
        </p:txBody>
      </p:sp>
      <p:cxnSp>
        <p:nvCxnSpPr>
          <p:cNvPr id="55" name="Прямая со стрелкой 54"/>
          <p:cNvCxnSpPr>
            <a:stCxn id="53" idx="2"/>
          </p:cNvCxnSpPr>
          <p:nvPr/>
        </p:nvCxnSpPr>
        <p:spPr>
          <a:xfrm rot="5400000">
            <a:off x="2727633" y="1198529"/>
            <a:ext cx="402431" cy="260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Скругленный прямоугольник 55"/>
          <p:cNvSpPr/>
          <p:nvPr/>
        </p:nvSpPr>
        <p:spPr>
          <a:xfrm>
            <a:off x="4644008" y="2636912"/>
            <a:ext cx="3960440" cy="18722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Сидит дед во сто шуб одет,</a:t>
            </a:r>
          </a:p>
          <a:p>
            <a:pPr algn="ctr"/>
            <a:r>
              <a:rPr lang="ru-RU" sz="2800" dirty="0" smtClean="0"/>
              <a:t>Кто его раздевает, </a:t>
            </a:r>
          </a:p>
          <a:p>
            <a:pPr algn="ctr"/>
            <a:r>
              <a:rPr lang="ru-RU" sz="2800" dirty="0" smtClean="0"/>
              <a:t>Тот слёзы проливает.</a:t>
            </a:r>
            <a:endParaRPr lang="ru-RU" sz="2800" dirty="0"/>
          </a:p>
        </p:txBody>
      </p:sp>
      <p:sp>
        <p:nvSpPr>
          <p:cNvPr id="57" name="Управляющая кнопка: далее 56">
            <a:hlinkClick r:id="" action="ppaction://hlinkshowjump?jump=nextslide" highlightClick="1"/>
          </p:cNvPr>
          <p:cNvSpPr/>
          <p:nvPr/>
        </p:nvSpPr>
        <p:spPr>
          <a:xfrm>
            <a:off x="8172400" y="6021288"/>
            <a:ext cx="648072" cy="538360"/>
          </a:xfrm>
          <a:prstGeom prst="actionButtonForwardNex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6516216" y="692696"/>
            <a:ext cx="2160240" cy="914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подсказка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07704" y="692696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л</a:t>
            </a:r>
            <a:endParaRPr lang="ru-RU" sz="32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1907704" y="1628800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ё</a:t>
            </a:r>
            <a:endParaRPr lang="ru-RU" sz="32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1835696" y="2492896"/>
            <a:ext cx="423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д</a:t>
            </a:r>
            <a:endParaRPr lang="ru-RU" sz="32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899592" y="1628800"/>
            <a:ext cx="4876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ж</a:t>
            </a:r>
            <a:endParaRPr lang="ru-RU" sz="32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2843808" y="1628800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л</a:t>
            </a:r>
            <a:endParaRPr lang="ru-RU" sz="32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3779912" y="1628800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у</a:t>
            </a:r>
            <a:endParaRPr lang="ru-RU" sz="32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4644008" y="1628800"/>
            <a:ext cx="423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/>
              <a:t>д</a:t>
            </a:r>
            <a:endParaRPr lang="ru-RU" sz="32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5652120" y="1628800"/>
            <a:ext cx="388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ь</a:t>
            </a:r>
            <a:endParaRPr lang="ru-RU" sz="32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2843808" y="2564904"/>
            <a:ext cx="378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у</a:t>
            </a:r>
            <a:endParaRPr lang="ru-RU" sz="32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3779912" y="2564904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б</a:t>
            </a:r>
            <a:endParaRPr lang="ru-RU" sz="32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2843808" y="3501008"/>
            <a:ext cx="388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к</a:t>
            </a:r>
            <a:endParaRPr lang="ru-RU" sz="3200" b="1" dirty="0"/>
          </a:p>
        </p:txBody>
      </p:sp>
      <p:pic>
        <p:nvPicPr>
          <p:cNvPr id="69" name="Рисунок 68" descr="krasniy.jpg"/>
          <p:cNvPicPr>
            <a:picLocks noChangeAspect="1"/>
          </p:cNvPicPr>
          <p:nvPr/>
        </p:nvPicPr>
        <p:blipFill>
          <a:blip r:embed="rId2" cstate="print"/>
          <a:srcRect b="10484"/>
          <a:stretch>
            <a:fillRect/>
          </a:stretch>
        </p:blipFill>
        <p:spPr>
          <a:xfrm>
            <a:off x="6444208" y="332656"/>
            <a:ext cx="2413248" cy="216024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22" grpId="0" animBg="1"/>
      <p:bldP spid="31" grpId="0" animBg="1"/>
      <p:bldP spid="34" grpId="0" animBg="1"/>
      <p:bldP spid="37" grpId="0" animBg="1"/>
      <p:bldP spid="39" grpId="0" animBg="1"/>
      <p:bldP spid="52" grpId="0" animBg="1"/>
      <p:bldP spid="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83568" y="548680"/>
            <a:ext cx="5594920" cy="3722712"/>
            <a:chOff x="899592" y="620688"/>
            <a:chExt cx="5594920" cy="372271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835696" y="1556792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835696" y="2492896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771800" y="3429000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899592" y="1556792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835696" y="620688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771800" y="1556792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707904" y="1556792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644008" y="1556792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580112" y="1556792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771800" y="2492896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707904" y="2492896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707904" y="620688"/>
              <a:ext cx="914400" cy="9144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338326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95550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В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24146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Г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52806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Д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81402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Е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10030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Ё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38626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Ж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67382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З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195978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И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624606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Й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053202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К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48018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Л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976614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М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405274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Н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33934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О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262562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П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691254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Р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19850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С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48510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Т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77106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У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05734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Ф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34330" y="5360561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Х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857440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Ц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286036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Ч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714728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Ш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143324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Щ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571952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Ъ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00612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Ы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429208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Ь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786462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Э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215058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Ю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643686" y="599833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Я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771800" y="4797152"/>
            <a:ext cx="3571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Б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220072" y="62068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5</a:t>
            </a:r>
            <a:endParaRPr lang="ru-RU" sz="2400" b="1" dirty="0"/>
          </a:p>
        </p:txBody>
      </p:sp>
      <p:cxnSp>
        <p:nvCxnSpPr>
          <p:cNvPr id="55" name="Прямая со стрелкой 54"/>
          <p:cNvCxnSpPr>
            <a:stCxn id="53" idx="1"/>
          </p:cNvCxnSpPr>
          <p:nvPr/>
        </p:nvCxnSpPr>
        <p:spPr>
          <a:xfrm rot="10800000">
            <a:off x="4572000" y="836713"/>
            <a:ext cx="648072" cy="1480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Скругленный прямоугольник 57"/>
          <p:cNvSpPr/>
          <p:nvPr/>
        </p:nvSpPr>
        <p:spPr>
          <a:xfrm>
            <a:off x="4644008" y="2708920"/>
            <a:ext cx="4176464" cy="17281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Белый братишка </a:t>
            </a:r>
            <a:br>
              <a:rPr lang="ru-RU" sz="2800" dirty="0" smtClean="0"/>
            </a:br>
            <a:r>
              <a:rPr lang="ru-RU" sz="2800" dirty="0" smtClean="0"/>
              <a:t>в красном домишке</a:t>
            </a:r>
            <a:br>
              <a:rPr lang="ru-RU" sz="2800" dirty="0" smtClean="0"/>
            </a:br>
            <a:r>
              <a:rPr lang="ru-RU" sz="2800" dirty="0" smtClean="0"/>
              <a:t>С братьями дружит</a:t>
            </a:r>
            <a:br>
              <a:rPr lang="ru-RU" sz="2800" dirty="0" smtClean="0"/>
            </a:br>
            <a:r>
              <a:rPr lang="ru-RU" sz="2800" dirty="0" smtClean="0"/>
              <a:t>живёт и не тужит.</a:t>
            </a:r>
            <a:endParaRPr lang="ru-RU" sz="2800" dirty="0"/>
          </a:p>
        </p:txBody>
      </p:sp>
      <p:sp>
        <p:nvSpPr>
          <p:cNvPr id="59" name="Управляющая кнопка: далее 58">
            <a:hlinkClick r:id="" action="ppaction://hlinkshowjump?jump=nextslide" highlightClick="1"/>
          </p:cNvPr>
          <p:cNvSpPr/>
          <p:nvPr/>
        </p:nvSpPr>
        <p:spPr>
          <a:xfrm>
            <a:off x="8172400" y="6021288"/>
            <a:ext cx="648072" cy="538360"/>
          </a:xfrm>
          <a:prstGeom prst="actionButtonForwardNex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6516216" y="692696"/>
            <a:ext cx="2160240" cy="914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подсказка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07704" y="692696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л</a:t>
            </a:r>
            <a:endParaRPr lang="ru-RU" sz="32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1907704" y="1628800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ё</a:t>
            </a:r>
            <a:endParaRPr lang="ru-RU" sz="32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1835696" y="2492896"/>
            <a:ext cx="423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д</a:t>
            </a:r>
            <a:endParaRPr lang="ru-RU" sz="32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899592" y="1628800"/>
            <a:ext cx="4876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ж</a:t>
            </a:r>
            <a:endParaRPr lang="ru-RU" sz="32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2843808" y="1628800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л</a:t>
            </a:r>
            <a:endParaRPr lang="ru-RU" sz="32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3779912" y="1628800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у</a:t>
            </a:r>
            <a:endParaRPr lang="ru-RU" sz="32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4644008" y="1628800"/>
            <a:ext cx="423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/>
              <a:t>д</a:t>
            </a:r>
            <a:endParaRPr lang="ru-RU" sz="32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5652120" y="1628800"/>
            <a:ext cx="388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ь</a:t>
            </a:r>
            <a:endParaRPr lang="ru-RU" sz="32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2843808" y="2564904"/>
            <a:ext cx="378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у</a:t>
            </a:r>
            <a:endParaRPr lang="ru-RU" sz="32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3779912" y="2564904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б</a:t>
            </a:r>
            <a:endParaRPr lang="ru-RU" sz="32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2843808" y="3501008"/>
            <a:ext cx="388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к</a:t>
            </a:r>
            <a:endParaRPr lang="ru-RU" sz="32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3779912" y="692696"/>
            <a:ext cx="359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з</a:t>
            </a:r>
            <a:endParaRPr lang="ru-RU" sz="3200" b="1" dirty="0"/>
          </a:p>
        </p:txBody>
      </p:sp>
      <p:pic>
        <p:nvPicPr>
          <p:cNvPr id="70" name="Рисунок 69" descr="55517.jpg"/>
          <p:cNvPicPr>
            <a:picLocks noChangeAspect="1"/>
          </p:cNvPicPr>
          <p:nvPr/>
        </p:nvPicPr>
        <p:blipFill>
          <a:blip r:embed="rId2" cstate="print"/>
          <a:srcRect l="3094" t="3078" r="7187" b="4573"/>
          <a:stretch>
            <a:fillRect/>
          </a:stretch>
        </p:blipFill>
        <p:spPr>
          <a:xfrm>
            <a:off x="6444208" y="330173"/>
            <a:ext cx="2304256" cy="2234731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</p:childTnLst>
        </p:cTn>
      </p:par>
    </p:tnLst>
    <p:bldLst>
      <p:bldP spid="22" grpId="0" animBg="1"/>
      <p:bldP spid="31" grpId="0" animBg="1"/>
      <p:bldP spid="34" grpId="0" animBg="1"/>
      <p:bldP spid="37" grpId="0" animBg="1"/>
      <p:bldP spid="39" grpId="0" animBg="1"/>
      <p:bldP spid="52" grpId="0" animBg="1"/>
      <p:bldP spid="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276872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http://21415s07.edusite.ru/fotogalereya/ne_standart/geludi.jpg</a:t>
            </a:r>
            <a:r>
              <a:rPr lang="ru-RU" dirty="0" smtClean="0"/>
              <a:t> - жёлудь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24744"/>
            <a:ext cx="4849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http://paritet.leaderhost.ru/images/dub.jpg</a:t>
            </a:r>
            <a:r>
              <a:rPr lang="ru-RU" dirty="0" smtClean="0"/>
              <a:t> - дуб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00808"/>
            <a:ext cx="6174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http://img-2007-02.photosight.ru/27/1948373.jpg</a:t>
            </a:r>
            <a:r>
              <a:rPr lang="ru-RU" dirty="0" smtClean="0"/>
              <a:t> - лёд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852936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http://www.fruites-vegetables.ru/images/krasniy.jpg</a:t>
            </a:r>
            <a:r>
              <a:rPr lang="ru-RU" dirty="0" smtClean="0"/>
              <a:t> - лук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356992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http://www.medicus.ru/images/upload/55517.jpg</a:t>
            </a:r>
            <a:r>
              <a:rPr lang="ru-RU" dirty="0" smtClean="0"/>
              <a:t> - зуб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75856" y="548680"/>
            <a:ext cx="255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Используемые ресурсы: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305</Words>
  <Application>Microsoft Office PowerPoint</Application>
  <PresentationFormat>Экран (4:3)</PresentationFormat>
  <Paragraphs>240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Парные согласные на конце слова Кроссворд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«Парные согласные на конце слова» Кроссворд</dc:title>
  <dc:creator>Admin</dc:creator>
  <cp:lastModifiedBy>Алёна</cp:lastModifiedBy>
  <cp:revision>29</cp:revision>
  <dcterms:created xsi:type="dcterms:W3CDTF">2011-04-08T15:36:25Z</dcterms:created>
  <dcterms:modified xsi:type="dcterms:W3CDTF">2014-03-31T16:52:55Z</dcterms:modified>
</cp:coreProperties>
</file>