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5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90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Rcy;&amp;ocy;&amp;zcy;&amp;ycy;. &amp;Scy;&amp;kcy;&amp;acy;&amp;chcy;&amp;acy;&amp;tcy;&amp;softcy; &amp;kcy;&amp;acy;&amp;rcy;&amp;tcy;&amp;icy;&amp;ncy;&amp;kcy;&amp;icy; - &amp;Rcy;&amp;ocy;&amp;zcy;&amp;ycy; - 240 x 320, 640 x 480, 800 x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568952" cy="4824536"/>
          </a:xfrm>
        </p:spPr>
        <p:txBody>
          <a:bodyPr>
            <a:normAutofit lnSpcReduction="10000"/>
          </a:bodyPr>
          <a:lstStyle/>
          <a:p>
            <a:pPr marR="0" algn="just"/>
            <a:r>
              <a:rPr lang="ru-RU" sz="4700" b="1" i="1" dirty="0">
                <a:solidFill>
                  <a:schemeClr val="tx1"/>
                </a:solidFill>
                <a:latin typeface="Times New Roman"/>
              </a:rPr>
              <a:t>Меня зовут ... .</a:t>
            </a:r>
          </a:p>
          <a:p>
            <a:pPr marR="0" algn="just"/>
            <a:r>
              <a:rPr lang="ru-RU" sz="4700" b="1" i="1" dirty="0">
                <a:solidFill>
                  <a:schemeClr val="tx1"/>
                </a:solidFill>
                <a:latin typeface="Times New Roman"/>
              </a:rPr>
              <a:t>Мою маму зовут ... .</a:t>
            </a:r>
          </a:p>
          <a:p>
            <a:pPr marR="0" algn="just"/>
            <a:r>
              <a:rPr lang="ru-RU" sz="4700" b="1" i="1" dirty="0">
                <a:solidFill>
                  <a:schemeClr val="tx1"/>
                </a:solidFill>
                <a:latin typeface="Times New Roman"/>
              </a:rPr>
              <a:t>Моего брата (сестру) зовут ... .</a:t>
            </a:r>
          </a:p>
          <a:p>
            <a:pPr marR="0" algn="just"/>
            <a:r>
              <a:rPr lang="ru-RU" sz="4700" b="1" i="1" dirty="0">
                <a:solidFill>
                  <a:schemeClr val="tx1"/>
                </a:solidFill>
                <a:latin typeface="Times New Roman"/>
              </a:rPr>
              <a:t>Дядя ... купил лыжи.</a:t>
            </a:r>
          </a:p>
          <a:p>
            <a:pPr marR="0" algn="just"/>
            <a:r>
              <a:rPr lang="ru-RU" sz="4700" b="1" i="1" dirty="0">
                <a:solidFill>
                  <a:schemeClr val="tx1"/>
                </a:solidFill>
                <a:latin typeface="Times New Roman"/>
              </a:rPr>
              <a:t>...  и ... гуляют в парке.</a:t>
            </a:r>
          </a:p>
          <a:p>
            <a:pPr marR="0" algn="just"/>
            <a:r>
              <a:rPr lang="ru-RU" sz="4700" b="1" i="1" dirty="0">
                <a:solidFill>
                  <a:schemeClr val="tx1"/>
                </a:solidFill>
                <a:latin typeface="Times New Roman"/>
              </a:rPr>
              <a:t>У ...  и ...  </a:t>
            </a:r>
            <a:r>
              <a:rPr lang="ru-RU" sz="4700" b="1" i="1" dirty="0">
                <a:latin typeface="Times New Roman"/>
              </a:rPr>
              <a:t>м</a:t>
            </a:r>
            <a:r>
              <a:rPr lang="ru-RU" sz="4700" b="1" i="1" dirty="0" smtClean="0">
                <a:solidFill>
                  <a:schemeClr val="tx1"/>
                </a:solidFill>
                <a:latin typeface="Times New Roman"/>
              </a:rPr>
              <a:t>ного друзей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7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365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86409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-603448"/>
            <a:ext cx="8099177" cy="5904656"/>
          </a:xfrm>
        </p:spPr>
        <p:txBody>
          <a:bodyPr>
            <a:noAutofit/>
          </a:bodyPr>
          <a:lstStyle/>
          <a:p>
            <a:pPr marR="0" algn="just"/>
            <a:r>
              <a:rPr lang="ru-RU" sz="4000" b="1" i="1" dirty="0">
                <a:solidFill>
                  <a:schemeClr val="tx1"/>
                </a:solidFill>
                <a:latin typeface="Times New Roman"/>
              </a:rPr>
              <a:t>Была зима.</a:t>
            </a:r>
          </a:p>
          <a:p>
            <a:pPr marR="0" algn="just"/>
            <a:r>
              <a:rPr lang="ru-RU" sz="4000" b="1" i="1" dirty="0">
                <a:solidFill>
                  <a:schemeClr val="tx1"/>
                </a:solidFill>
                <a:latin typeface="Times New Roman"/>
              </a:rPr>
              <a:t>Стояли лютые морозы.</a:t>
            </a:r>
          </a:p>
          <a:p>
            <a:pPr marR="0" algn="just"/>
            <a:r>
              <a:rPr lang="ru-RU" sz="4000" b="1" i="1" dirty="0">
                <a:solidFill>
                  <a:schemeClr val="tx1"/>
                </a:solidFill>
                <a:latin typeface="Times New Roman"/>
              </a:rPr>
              <a:t>Ребята сделали кормушки для птиц.</a:t>
            </a:r>
          </a:p>
          <a:p>
            <a:pPr marR="0" algn="just"/>
            <a:r>
              <a:rPr lang="ru-RU" sz="4000" b="1" i="1" dirty="0">
                <a:solidFill>
                  <a:schemeClr val="tx1"/>
                </a:solidFill>
                <a:latin typeface="Times New Roman"/>
              </a:rPr>
              <a:t>Они насыпали туда зерен.</a:t>
            </a:r>
          </a:p>
          <a:p>
            <a:pPr marR="0" algn="just"/>
            <a:endParaRPr lang="ru-RU" sz="4000" b="1" dirty="0" smtClean="0">
              <a:solidFill>
                <a:schemeClr val="tx1"/>
              </a:solidFill>
              <a:latin typeface="Times New Roman"/>
            </a:endParaRPr>
          </a:p>
          <a:p>
            <a:pPr marR="0" algn="just"/>
            <a:r>
              <a:rPr lang="ru-RU" sz="4000" b="1" dirty="0" smtClean="0">
                <a:solidFill>
                  <a:schemeClr val="tx1"/>
                </a:solidFill>
                <a:latin typeface="Times New Roman"/>
              </a:rPr>
              <a:t>Составьте </a:t>
            </a:r>
            <a:r>
              <a:rPr lang="ru-RU" sz="4000" b="1" dirty="0">
                <a:solidFill>
                  <a:schemeClr val="tx1"/>
                </a:solidFill>
                <a:latin typeface="Times New Roman"/>
              </a:rPr>
              <a:t>схему данного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24560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4" y="1124744"/>
            <a:ext cx="85286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53496" cy="2520280"/>
          </a:xfrm>
        </p:spPr>
        <p:txBody>
          <a:bodyPr/>
          <a:lstStyle/>
          <a:p>
            <a:pPr algn="ctr"/>
            <a:r>
              <a:rPr lang="ru-RU" sz="7200" b="1" dirty="0" smtClean="0"/>
              <a:t>Спасибо за работу!</a:t>
            </a:r>
            <a:endParaRPr lang="ru-RU" sz="7200" b="1" dirty="0"/>
          </a:p>
        </p:txBody>
      </p:sp>
      <p:pic>
        <p:nvPicPr>
          <p:cNvPr id="1026" name="Picture 2" descr="C:\Users\ИВ\Desktop\картинки\солнце аннимация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299695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Scy;&amp;kcy;&amp;acy;&amp;chcy;&amp;acy;&amp;tcy;&amp;softcy; &amp;ocy;&amp;bcy;&amp;ocy;&amp;icy; &amp;Mcy;&amp;acy;&amp;kcy;, &amp;kcy;&amp;acy;&amp;pcy;&amp;lcy;&amp;icy;, &amp;mcy;&amp;acy;&amp;kcy;&amp;rcy;&amp;ocy;, &amp;yacy;&amp;rcy;&amp;kcy;&amp;ocy;, &amp;tscy;&amp;vcy;&amp;iecy;&amp;tcy;&amp;ocy;&amp;kcy;, &amp;lcy;&amp;iecy;&amp;tcy;&amp;ocy; - &amp;kcy;&amp;acy;&amp;rcy;&amp;tcy;&amp;icy;&amp;ncy;&amp;k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7687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Pcy;&amp;lcy;&amp;iecy;&amp;jcy;&amp;kcy;&amp;acy;&amp;scy;&amp;tcy; &quot;&amp;Lcy;&amp;yucy;&amp;bcy;&amp;icy;&amp;mcy;&amp;ycy;&amp;jcy; &amp;shcy;&amp;acy;&amp;ncy;&amp;s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ature Green &amp;Bcy;&amp;iecy;&amp;scy;&amp;pcy;&amp;lcy;&amp;acy;&amp;tcy;&amp;ncy;&amp;ycy;&amp;iecy; &amp;fcy;&amp;ocy;&amp;tcy;&amp;ocy; &amp;icy; &amp;vcy;&amp;iecy;&amp;kcy;&amp;tcy;&amp;ocy;&amp;r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127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YUcy;&amp;lcy;&amp;acy; - &amp;Rcy;&amp;iecy;&amp;acy;&amp;lcy;&amp;softcy;&amp;ncy;&amp;ycy;&amp;jcy; &amp;Bcy;&amp;rcy;&amp;iecy;&amp;s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332656"/>
            <a:ext cx="5835081" cy="62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ucy;&amp;kcy;&amp;l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74441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Ncy;&amp;Acy;&amp;Zcy;&amp;Vcy;&amp;Acy;&amp;Ncy;&amp;Icy;&amp;IEcy; &amp;Dcy;&amp;Lcy;&amp;YAcy; &amp;Dcy;&amp;IEcy;&amp;Tcy;&amp;Scy;&amp;Kcy;&amp;Ocy;&amp;Gcy;&amp;Ocy; &amp;Mcy;&amp;Acy;&amp;Gcy;&amp;Acy;&amp;Z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4644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856984" cy="257829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Р</a:t>
            </a:r>
            <a:r>
              <a:rPr lang="ru-RU" sz="6000" b="1" u="sng" dirty="0" smtClean="0"/>
              <a:t>о</a:t>
            </a:r>
            <a:r>
              <a:rPr lang="ru-RU" sz="6000" b="1" dirty="0" smtClean="0"/>
              <a:t>з</a:t>
            </a:r>
            <a:r>
              <a:rPr lang="ru-RU" sz="6000" b="1" u="sng" dirty="0" smtClean="0"/>
              <a:t>а</a:t>
            </a:r>
            <a:r>
              <a:rPr lang="ru-RU" sz="6000" b="1" dirty="0" smtClean="0"/>
              <a:t> , м</a:t>
            </a:r>
            <a:r>
              <a:rPr lang="ru-RU" sz="6000" b="1" u="sng" dirty="0" smtClean="0"/>
              <a:t>а</a:t>
            </a:r>
            <a:r>
              <a:rPr lang="ru-RU" sz="6000" b="1" dirty="0" smtClean="0"/>
              <a:t>к, в</a:t>
            </a:r>
            <a:r>
              <a:rPr lang="ru-RU" sz="6000" b="1" u="sng" dirty="0" smtClean="0"/>
              <a:t>и</a:t>
            </a:r>
            <a:r>
              <a:rPr lang="ru-RU" sz="6000" b="1" dirty="0" smtClean="0"/>
              <a:t>шн</a:t>
            </a:r>
            <a:r>
              <a:rPr lang="ru-RU" sz="6000" b="1" u="sng" dirty="0" smtClean="0"/>
              <a:t>я</a:t>
            </a:r>
            <a:r>
              <a:rPr lang="ru-RU" sz="6000" b="1" dirty="0" smtClean="0"/>
              <a:t> ,сл</a:t>
            </a:r>
            <a:r>
              <a:rPr lang="ru-RU" sz="6000" b="1" u="sng" dirty="0" smtClean="0"/>
              <a:t>и</a:t>
            </a:r>
            <a:r>
              <a:rPr lang="ru-RU" sz="6000" b="1" dirty="0" smtClean="0"/>
              <a:t>в</a:t>
            </a:r>
            <a:r>
              <a:rPr lang="ru-RU" sz="6000" b="1" u="sng" dirty="0" smtClean="0"/>
              <a:t>а</a:t>
            </a:r>
            <a:r>
              <a:rPr lang="ru-RU" sz="6000" b="1" dirty="0" smtClean="0"/>
              <a:t> к</a:t>
            </a:r>
            <a:r>
              <a:rPr lang="ru-RU" sz="6000" b="1" u="sng" dirty="0" smtClean="0"/>
              <a:t>у</a:t>
            </a:r>
            <a:r>
              <a:rPr lang="ru-RU" sz="6000" b="1" dirty="0" smtClean="0"/>
              <a:t>б</a:t>
            </a:r>
            <a:r>
              <a:rPr lang="ru-RU" sz="6000" b="1" u="sng" dirty="0" smtClean="0"/>
              <a:t>и</a:t>
            </a:r>
            <a:r>
              <a:rPr lang="ru-RU" sz="6000" b="1" dirty="0" smtClean="0"/>
              <a:t>к</a:t>
            </a:r>
            <a:r>
              <a:rPr lang="ru-RU" sz="6000" b="1" u="sng" dirty="0" smtClean="0"/>
              <a:t>и</a:t>
            </a:r>
            <a:r>
              <a:rPr lang="ru-RU" sz="6000" b="1" dirty="0" smtClean="0"/>
              <a:t> ,</a:t>
            </a:r>
            <a:r>
              <a:rPr lang="ru-RU" sz="6000" b="1" u="sng" dirty="0" smtClean="0"/>
              <a:t>ю</a:t>
            </a:r>
            <a:r>
              <a:rPr lang="ru-RU" sz="6000" b="1" dirty="0" smtClean="0"/>
              <a:t>л</a:t>
            </a:r>
            <a:r>
              <a:rPr lang="ru-RU" sz="6000" b="1" u="sng" dirty="0" smtClean="0"/>
              <a:t>а</a:t>
            </a:r>
            <a:r>
              <a:rPr lang="ru-RU" sz="6000" b="1" dirty="0" smtClean="0"/>
              <a:t> , к</a:t>
            </a:r>
            <a:r>
              <a:rPr lang="ru-RU" sz="6000" b="1" u="sng" dirty="0" smtClean="0"/>
              <a:t>у</a:t>
            </a:r>
            <a:r>
              <a:rPr lang="ru-RU" sz="6000" b="1" dirty="0" smtClean="0"/>
              <a:t>кл</a:t>
            </a:r>
            <a:r>
              <a:rPr lang="ru-RU" sz="6000" b="1" u="sng" dirty="0" smtClean="0"/>
              <a:t>а</a:t>
            </a:r>
            <a:endParaRPr lang="ru-RU" sz="6000" b="1" u="sng" dirty="0"/>
          </a:p>
        </p:txBody>
      </p:sp>
    </p:spTree>
    <p:extLst>
      <p:ext uri="{BB962C8B-B14F-4D97-AF65-F5344CB8AC3E}">
        <p14:creationId xmlns:p14="http://schemas.microsoft.com/office/powerpoint/2010/main" val="29515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9" y="1142478"/>
            <a:ext cx="8892480" cy="26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0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175</TotalTime>
  <Words>75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Роза , мак, вишня ,слива кубики ,юла , кукла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</dc:creator>
  <cp:lastModifiedBy>ИВ</cp:lastModifiedBy>
  <cp:revision>8</cp:revision>
  <dcterms:created xsi:type="dcterms:W3CDTF">2015-02-04T12:17:38Z</dcterms:created>
  <dcterms:modified xsi:type="dcterms:W3CDTF">2015-02-06T08:12:41Z</dcterms:modified>
</cp:coreProperties>
</file>