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941" autoAdjust="0"/>
  </p:normalViewPr>
  <p:slideViewPr>
    <p:cSldViewPr>
      <p:cViewPr>
        <p:scale>
          <a:sx n="48" d="100"/>
          <a:sy n="48" d="100"/>
        </p:scale>
        <p:origin x="-2016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F41F1-97E0-4E49-9E4A-0717260E1B48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F7CE8-6138-440C-8C08-3533B4166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Заглавная буква в географических названиях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786578" y="2423160"/>
            <a:ext cx="4038600" cy="4434840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Презентацию 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составила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начальных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классов</a:t>
            </a:r>
          </a:p>
          <a:p>
            <a:pPr>
              <a:buNone/>
            </a:pP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Хандакарян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Сусанна 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Аркадьевна</a:t>
            </a:r>
          </a:p>
          <a:p>
            <a:endParaRPr lang="ru-RU" dirty="0"/>
          </a:p>
        </p:txBody>
      </p:sp>
      <p:pic>
        <p:nvPicPr>
          <p:cNvPr id="5" name="Содержимое 4" descr="http://tours.belti.ru/map/russia.gif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928802"/>
            <a:ext cx="642942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858280" cy="6429396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кошка Мурка,…           композитор П. И. Чайковский,…  сказка «Дикие лебеди»,…  богатырь Алёша Попович,…   директор Иван Сергеевич,…        моя фамилия Кузнецов,…             сын Сергей,…                                                         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dirty="0" smtClean="0"/>
              <a:t>                      Москва</a:t>
            </a:r>
            <a:endParaRPr lang="ru-RU" dirty="0"/>
          </a:p>
        </p:txBody>
      </p:sp>
      <p:pic>
        <p:nvPicPr>
          <p:cNvPr id="4" name="Содержимое 3" descr="http://img-fotki.yandex.ru/get/5635/8413455.49/0_71944_350b5b98_XL.jpg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8715436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                     Франция</a:t>
            </a:r>
            <a:endParaRPr lang="ru-RU" dirty="0"/>
          </a:p>
        </p:txBody>
      </p:sp>
      <p:pic>
        <p:nvPicPr>
          <p:cNvPr id="4" name="Содержимое 3" descr="http://uta56.ru/upload/medialibrary/1d5/pqzwbhnhyxyofg%20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8643998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                        Волга</a:t>
            </a:r>
            <a:endParaRPr lang="ru-RU" dirty="0"/>
          </a:p>
        </p:txBody>
      </p:sp>
      <p:pic>
        <p:nvPicPr>
          <p:cNvPr id="4" name="Содержимое 3" descr="http://luhmama.ru/magi/oka0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8643998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dirty="0" smtClean="0"/>
              <a:t>                      Эльбрус</a:t>
            </a:r>
            <a:endParaRPr lang="ru-RU" dirty="0"/>
          </a:p>
        </p:txBody>
      </p:sp>
      <p:pic>
        <p:nvPicPr>
          <p:cNvPr id="4" name="Содержимое 3" descr="http://travelexp.me/wp-content/uploads/2013/03/56ba3dc5d7d4b4d55047f649cceeda43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8643998" cy="5500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/>
              <a:t>                      Африка</a:t>
            </a:r>
            <a:endParaRPr lang="ru-RU" dirty="0"/>
          </a:p>
        </p:txBody>
      </p:sp>
      <p:pic>
        <p:nvPicPr>
          <p:cNvPr id="4" name="Содержимое 3" descr="http://miry-mir.com/wp-content/uploads/2012/10/%D0%A1%D0%B5%D0%B2%D0%B5%D1%80%D0%BD%D0%B0%D1%8F-%D0%90%D1%84%D1%80%D0%B8%D0%BA%D0%B0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8715436" cy="55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1071594"/>
            <a:ext cx="8305800" cy="6286520"/>
          </a:xfrm>
        </p:spPr>
        <p:txBody>
          <a:bodyPr>
            <a:normAutofit/>
          </a:bodyPr>
          <a:lstStyle/>
          <a:p>
            <a:r>
              <a:rPr lang="ru-RU" dirty="0" smtClean="0"/>
              <a:t>Что общего у этих имён существительных 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Москва, Франция, Волга, Эльбрус, Африка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zabornaya.ucoz.ru/_si/0/4521489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000108"/>
            <a:ext cx="5715040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576</TotalTime>
  <Words>60</Words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Заглавная буква в географических названиях</vt:lpstr>
      <vt:lpstr>кошка Мурка,…           композитор П. И. Чайковский,…  сказка «Дикие лебеди»,…  богатырь Алёша Попович,…   директор Иван Сергеевич,…        моя фамилия Кузнецов,…             сын Сергей,…                                                          </vt:lpstr>
      <vt:lpstr>                      Москва</vt:lpstr>
      <vt:lpstr>                     Франция</vt:lpstr>
      <vt:lpstr>                        Волга</vt:lpstr>
      <vt:lpstr>                      Эльбрус</vt:lpstr>
      <vt:lpstr>                      Африка</vt:lpstr>
      <vt:lpstr>Что общего у этих имён существительных ?       Москва, Франция, Волга, Эльбрус, Африка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МОЙ АДРЕС В ЭТОМ МИРЕ</dc:title>
  <dc:creator>ALBERT</dc:creator>
  <cp:lastModifiedBy>ALBERT</cp:lastModifiedBy>
  <cp:revision>69</cp:revision>
  <dcterms:created xsi:type="dcterms:W3CDTF">2015-02-11T06:57:52Z</dcterms:created>
  <dcterms:modified xsi:type="dcterms:W3CDTF">2015-03-01T08:33:29Z</dcterms:modified>
</cp:coreProperties>
</file>