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57" r:id="rId5"/>
    <p:sldId id="261" r:id="rId6"/>
    <p:sldId id="256" r:id="rId7"/>
    <p:sldId id="259" r:id="rId8"/>
    <p:sldId id="266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C512-2AC8-44C0-9012-BB471D8104AC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68C0-5F52-45B6-B39A-70B89B575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0273"/>
            <a:ext cx="8858280" cy="629772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ОРИГАМИ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14" y="571480"/>
            <a:ext cx="8992086" cy="5746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8687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6717529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2786082" cy="3168268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14818"/>
            <a:ext cx="410787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500174"/>
            <a:ext cx="4584717" cy="380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3314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бумажная фигурка императора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857232"/>
            <a:ext cx="2294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Бумажный журавлик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857628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Фигурка карпа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61674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005249"/>
            <a:ext cx="7117173" cy="285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7143799" cy="1571636"/>
        </p:xfrm>
        <a:graphic>
          <a:graphicData uri="http://schemas.openxmlformats.org/drawingml/2006/table">
            <a:tbl>
              <a:tblPr/>
              <a:tblGrid>
                <a:gridCol w="7143799"/>
              </a:tblGrid>
              <a:tr h="1571636">
                <a:tc>
                  <a:txBody>
                    <a:bodyPr/>
                    <a:lstStyle/>
                    <a:p>
                      <a:pPr marL="2540" algn="l">
                        <a:lnSpc>
                          <a:spcPts val="1895"/>
                        </a:lnSpc>
                        <a:spcAft>
                          <a:spcPts val="0"/>
                        </a:spcAft>
                      </a:pPr>
                      <a:r>
                        <a:rPr lang="ru-RU" sz="3000" baseline="0" dirty="0">
                          <a:latin typeface="Arial"/>
                          <a:ea typeface="Times New Roman"/>
                        </a:rPr>
                        <a:t>Так выглядит рыбка с одной стороны.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71604" y="3571876"/>
            <a:ext cx="685804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5715">
              <a:lnSpc>
                <a:spcPts val="2925"/>
              </a:lnSpc>
            </a:pPr>
            <a:r>
              <a:rPr lang="ru-RU" sz="3000" dirty="0" smtClean="0">
                <a:latin typeface="Arial"/>
                <a:ea typeface="Times New Roman"/>
              </a:rPr>
              <a:t>А так - с другой</a:t>
            </a:r>
            <a:r>
              <a:rPr lang="ru-RU" dirty="0" smtClean="0">
                <a:latin typeface="Arial"/>
                <a:ea typeface="Times New Roman"/>
              </a:rPr>
              <a:t>. </a:t>
            </a:r>
            <a:endParaRPr lang="ru-RU" sz="1400" dirty="0">
              <a:latin typeface="Arial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3074"/>
            <a:ext cx="6500858" cy="6604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14"/>
            <a:ext cx="650085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786478" cy="66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939" y="1571612"/>
            <a:ext cx="881906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52"/>
            <a:ext cx="766767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643314"/>
            <a:ext cx="7402925" cy="2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6645297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</Words>
  <Application>Microsoft Office PowerPoint</Application>
  <PresentationFormat>Экран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ОРИГАМИ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</dc:title>
  <dc:creator>admin</dc:creator>
  <cp:lastModifiedBy>admin</cp:lastModifiedBy>
  <cp:revision>2</cp:revision>
  <dcterms:created xsi:type="dcterms:W3CDTF">2011-05-15T15:15:59Z</dcterms:created>
  <dcterms:modified xsi:type="dcterms:W3CDTF">2011-05-16T07:59:32Z</dcterms:modified>
</cp:coreProperties>
</file>