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4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1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8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0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2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5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3280-B266-4D2A-9801-3A540F438B1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C70E-CE16-459D-A556-CEFF5264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8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D:\1%20&#1082;&#1083;&#1072;&#1089;&#1089;\&#1059;&#1056;&#1054;&#1050;%20&#1055;&#1048;&#1057;&#1068;&#1052;&#1040;\&#1059;&#1090;&#1088;&#1077;&#1085;&#1085;&#1103;&#1103;%20&#1075;&#1080;&#1084;&#1085;&#1072;&#1089;&#1090;&#1080;&#1082;&#1072;%20&#1076;&#1083;&#1103;%201-2%20&#1082;&#1083;&#1072;&#1089;&#1089;&#1086;&#1074;%20&#1089;%20&#1057;&#1077;&#1088;&#1077;&#1073;&#1088;&#1103;&#1096;&#1082;&#1086;&#1081;!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УРОК ПИСЬМА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PC\Downloads\54712470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71"/>
            <a:ext cx="5040560" cy="6841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3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Молодцы!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.by/i/xf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200148" cy="50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БУКВЫ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1"/>
            <a:ext cx="8229600" cy="23762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странице букваря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Тридцать три богатыря.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Мудрецов - богатырей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Знает каждый грамотей.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http://minimy.ru/image.php?i=4199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456384" cy="26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Путешествие с тремя богатырями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opdj.ua/upload/movies/c/8/9/4145_screensho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76864" cy="43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Называем буквы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cs309322.userapi.com/v309322298/3865/H_Uaozyyx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650755" cy="46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7148" y="2412211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5979" y="5373216"/>
            <a:ext cx="824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804" y="1306001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0012" y="4756290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0267" y="210298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5386" y="1158205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7342" y="3413482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7256" y="2412211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9374" y="2254432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15661" y="5296070"/>
            <a:ext cx="74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1277" y="3614465"/>
            <a:ext cx="490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98077" y="3827721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3575" y="437274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0671" y="253427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30396" y="345760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57135" y="468474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49837" y="1331102"/>
            <a:ext cx="768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1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Варвара караулила цыплят, а ворона воровала. 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ib2.keep4u.ru/b/2011/12/06/20/20d2f6e859a44faae1414c156b14df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473477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yc1.edu.ru/fep5/fail/english/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21046"/>
            <a:ext cx="2225824" cy="223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5.firepic.org/5/images/2013-06/01/gms63di3l1k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87023"/>
            <a:ext cx="1962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portalik.flyfm.net/uploads/posts/2011-09/1316025606_ilya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8860" cy="1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michutka.3dn.ru/98/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5115"/>
            <a:ext cx="670166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04733" y="328498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5983" y="5928977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2369" y="5928977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4537" y="3298309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38149" y="328498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6704" y="580526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0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Сиди правильно!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hudeem-vmeste.ru/sites/default/files/userpics/u2997/demi_text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231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PC\Downloads\2102823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0007"/>
            <a:ext cx="5184576" cy="686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2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PC\Downloads\2293800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4006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9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ПИСЬМА</vt:lpstr>
      <vt:lpstr>БУКВЫ</vt:lpstr>
      <vt:lpstr>Путешествие с тремя богатырями</vt:lpstr>
      <vt:lpstr>Называем буквы</vt:lpstr>
      <vt:lpstr>Презентация PowerPoint</vt:lpstr>
      <vt:lpstr>Презентация PowerPoint</vt:lpstr>
      <vt:lpstr>Сиди правильно!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Учитель</cp:lastModifiedBy>
  <cp:revision>10</cp:revision>
  <dcterms:created xsi:type="dcterms:W3CDTF">2014-03-23T18:17:40Z</dcterms:created>
  <dcterms:modified xsi:type="dcterms:W3CDTF">2014-03-24T05:12:43Z</dcterms:modified>
</cp:coreProperties>
</file>