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447" autoAdjust="0"/>
  </p:normalViewPr>
  <p:slideViewPr>
    <p:cSldViewPr>
      <p:cViewPr varScale="1">
        <p:scale>
          <a:sx n="94" d="100"/>
          <a:sy n="94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649755" y="548679"/>
            <a:ext cx="4038600" cy="55774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65" y="0"/>
            <a:ext cx="45801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149619" y="3428999"/>
            <a:ext cx="1709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923083"/>
            <a:ext cx="457954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ДИПЛОМ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НАГРАЖДАЕТСЯ</a:t>
            </a:r>
            <a:endParaRPr lang="ru-RU" dirty="0">
              <a:latin typeface="Monotype Corsiva" pitchFamily="66" charset="0"/>
            </a:endParaRPr>
          </a:p>
          <a:p>
            <a:pPr algn="ctr"/>
            <a:r>
              <a:rPr lang="ru-RU" dirty="0" smtClean="0">
                <a:latin typeface="Monotype Corsiva" pitchFamily="66" charset="0"/>
              </a:rPr>
              <a:t>Алексеев Сергей,</a:t>
            </a:r>
            <a:endParaRPr lang="ru-RU" dirty="0">
              <a:latin typeface="Monotype Corsiva" pitchFamily="66" charset="0"/>
            </a:endParaRPr>
          </a:p>
          <a:p>
            <a:pPr algn="ctr"/>
            <a:r>
              <a:rPr lang="ru-RU" dirty="0">
                <a:latin typeface="Monotype Corsiva" pitchFamily="66" charset="0"/>
              </a:rPr>
              <a:t>учащийся </a:t>
            </a:r>
            <a:r>
              <a:rPr lang="ru-RU" dirty="0" smtClean="0">
                <a:latin typeface="Monotype Corsiva" pitchFamily="66" charset="0"/>
              </a:rPr>
              <a:t>1 </a:t>
            </a:r>
            <a:r>
              <a:rPr lang="ru-RU" dirty="0">
                <a:latin typeface="Monotype Corsiva" pitchFamily="66" charset="0"/>
              </a:rPr>
              <a:t>«В» класса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за успешное окончание 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1 четверти</a:t>
            </a:r>
          </a:p>
          <a:p>
            <a:pPr algn="ctr"/>
            <a:endParaRPr lang="ru-RU" dirty="0">
              <a:latin typeface="Monotype Corsiva" pitchFamily="66" charset="0"/>
            </a:endParaRPr>
          </a:p>
          <a:p>
            <a:pPr algn="ctr"/>
            <a:r>
              <a:rPr lang="ru-RU" dirty="0">
                <a:latin typeface="Monotype Corsiva" pitchFamily="66" charset="0"/>
              </a:rPr>
              <a:t>За умный взгляд пытливых глаз,</a:t>
            </a:r>
          </a:p>
          <a:p>
            <a:pPr algn="ctr"/>
            <a:r>
              <a:rPr lang="ru-RU" dirty="0">
                <a:latin typeface="Monotype Corsiva" pitchFamily="66" charset="0"/>
              </a:rPr>
              <a:t>за звонкость радостного смеха, </a:t>
            </a:r>
          </a:p>
          <a:p>
            <a:pPr algn="ctr"/>
            <a:r>
              <a:rPr lang="ru-RU" dirty="0">
                <a:latin typeface="Monotype Corsiva" pitchFamily="66" charset="0"/>
              </a:rPr>
              <a:t>за то, что станет </a:t>
            </a:r>
            <a:r>
              <a:rPr lang="ru-RU" dirty="0" smtClean="0">
                <a:latin typeface="Monotype Corsiva" pitchFamily="66" charset="0"/>
              </a:rPr>
              <a:t>первый </a:t>
            </a:r>
            <a:r>
              <a:rPr lang="ru-RU" dirty="0">
                <a:latin typeface="Monotype Corsiva" pitchFamily="66" charset="0"/>
              </a:rPr>
              <a:t>класс </a:t>
            </a:r>
          </a:p>
          <a:p>
            <a:pPr algn="ctr"/>
            <a:r>
              <a:rPr lang="ru-RU" dirty="0">
                <a:latin typeface="Monotype Corsiva" pitchFamily="66" charset="0"/>
              </a:rPr>
              <a:t>началом громкого </a:t>
            </a:r>
            <a:r>
              <a:rPr lang="ru-RU" dirty="0" smtClean="0">
                <a:latin typeface="Monotype Corsiva" pitchFamily="66" charset="0"/>
              </a:rPr>
              <a:t>успеха!</a:t>
            </a:r>
          </a:p>
          <a:p>
            <a:r>
              <a:rPr lang="ru-RU" dirty="0" smtClean="0">
                <a:latin typeface="Monotype Corsiva" pitchFamily="66" charset="0"/>
              </a:rPr>
              <a:t>              </a:t>
            </a:r>
          </a:p>
          <a:p>
            <a:r>
              <a:rPr lang="ru-RU" sz="1200" dirty="0">
                <a:latin typeface="Monotype Corsiva" pitchFamily="66" charset="0"/>
              </a:rPr>
              <a:t> </a:t>
            </a:r>
            <a:r>
              <a:rPr lang="ru-RU" sz="1200" dirty="0" smtClean="0">
                <a:latin typeface="Monotype Corsiva" pitchFamily="66" charset="0"/>
              </a:rPr>
              <a:t>                         </a:t>
            </a:r>
            <a:r>
              <a:rPr lang="ru-RU" sz="1200" b="1" dirty="0" smtClean="0">
                <a:latin typeface="Monotype Corsiva" pitchFamily="66" charset="0"/>
              </a:rPr>
              <a:t>Классный </a:t>
            </a:r>
          </a:p>
          <a:p>
            <a:r>
              <a:rPr lang="ru-RU" sz="1200" b="1" dirty="0">
                <a:latin typeface="Monotype Corsiva" pitchFamily="66" charset="0"/>
              </a:rPr>
              <a:t> </a:t>
            </a:r>
            <a:r>
              <a:rPr lang="ru-RU" sz="1200" b="1" dirty="0" smtClean="0">
                <a:latin typeface="Monotype Corsiva" pitchFamily="66" charset="0"/>
              </a:rPr>
              <a:t>                           руководитель                       Бокарева Е.В.</a:t>
            </a:r>
          </a:p>
          <a:p>
            <a:endParaRPr lang="ru-RU" sz="1200" b="1" dirty="0" smtClean="0">
              <a:latin typeface="Monotype Corsiva" pitchFamily="66" charset="0"/>
            </a:endParaRPr>
          </a:p>
          <a:p>
            <a:endParaRPr lang="ru-RU" sz="1200" b="1" dirty="0" smtClean="0">
              <a:latin typeface="Monotype Corsiva" pitchFamily="66" charset="0"/>
            </a:endParaRPr>
          </a:p>
          <a:p>
            <a:pPr algn="ctr"/>
            <a:r>
              <a:rPr lang="ru-RU" sz="1200" b="1" dirty="0" smtClean="0">
                <a:latin typeface="Monotype Corsiva" pitchFamily="66" charset="0"/>
              </a:rPr>
              <a:t>2014 г.</a:t>
            </a:r>
            <a:endParaRPr lang="ru-RU" sz="1200" b="1" dirty="0">
              <a:latin typeface="Monotype Corsiva" pitchFamily="66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-1"/>
            <a:ext cx="4572000" cy="6858001"/>
            <a:chOff x="-170681" y="-145872"/>
            <a:chExt cx="4316511" cy="6084283"/>
          </a:xfrm>
        </p:grpSpPr>
        <p:sp>
          <p:nvSpPr>
            <p:cNvPr id="11" name="TextBox 10"/>
            <p:cNvSpPr txBox="1"/>
            <p:nvPr/>
          </p:nvSpPr>
          <p:spPr>
            <a:xfrm rot="16200000">
              <a:off x="2193963" y="3010054"/>
              <a:ext cx="184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ru-RU" dirty="0" smtClean="0"/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0681" y="-145872"/>
              <a:ext cx="4308831" cy="6084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-163000" y="660327"/>
              <a:ext cx="4308830" cy="4150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4000" b="1" dirty="0" smtClean="0">
                  <a:solidFill>
                    <a:srgbClr val="FF0000"/>
                  </a:solidFill>
                  <a:latin typeface="Monotype Corsiva" pitchFamily="66" charset="0"/>
                </a:rPr>
                <a:t>ДИПЛОМ</a:t>
              </a:r>
            </a:p>
            <a:p>
              <a:pPr lvl="0" algn="ctr"/>
              <a:r>
                <a:rPr lang="ru-RU" dirty="0" smtClean="0">
                  <a:solidFill>
                    <a:prstClr val="black"/>
                  </a:solidFill>
                  <a:latin typeface="Monotype Corsiva" pitchFamily="66" charset="0"/>
                </a:rPr>
                <a:t>НАГРАЖДАЕТСЯ</a:t>
              </a:r>
              <a:endParaRPr lang="ru-RU" dirty="0">
                <a:solidFill>
                  <a:prstClr val="black"/>
                </a:solidFill>
                <a:latin typeface="Monotype Corsiva" pitchFamily="66" charset="0"/>
              </a:endParaRPr>
            </a:p>
            <a:p>
              <a:pPr lvl="0" algn="ctr"/>
              <a:r>
                <a:rPr lang="ru-RU" dirty="0">
                  <a:solidFill>
                    <a:prstClr val="black"/>
                  </a:solidFill>
                  <a:latin typeface="Monotype Corsiva" pitchFamily="66" charset="0"/>
                </a:rPr>
                <a:t>Абрамов Дима,</a:t>
              </a:r>
            </a:p>
            <a:p>
              <a:pPr lvl="0" algn="ctr"/>
              <a:r>
                <a:rPr lang="ru-RU" dirty="0">
                  <a:solidFill>
                    <a:prstClr val="black"/>
                  </a:solidFill>
                  <a:latin typeface="Monotype Corsiva" pitchFamily="66" charset="0"/>
                </a:rPr>
                <a:t>учащийся 1 «В» класса</a:t>
              </a:r>
            </a:p>
            <a:p>
              <a:pPr lvl="0" algn="ctr"/>
              <a:r>
                <a:rPr lang="ru-RU" dirty="0">
                  <a:solidFill>
                    <a:prstClr val="black"/>
                  </a:solidFill>
                  <a:latin typeface="Monotype Corsiva" pitchFamily="66" charset="0"/>
                </a:rPr>
                <a:t>за успешное окончание </a:t>
              </a:r>
              <a:endParaRPr lang="ru-RU" dirty="0" smtClean="0">
                <a:solidFill>
                  <a:prstClr val="black"/>
                </a:solidFill>
                <a:latin typeface="Monotype Corsiva" pitchFamily="66" charset="0"/>
              </a:endParaRPr>
            </a:p>
            <a:p>
              <a:pPr lvl="0" algn="ctr"/>
              <a:r>
                <a:rPr lang="ru-RU" dirty="0" smtClean="0">
                  <a:solidFill>
                    <a:prstClr val="black"/>
                  </a:solidFill>
                  <a:latin typeface="Monotype Corsiva" pitchFamily="66" charset="0"/>
                </a:rPr>
                <a:t>1 четверти</a:t>
              </a:r>
            </a:p>
            <a:p>
              <a:pPr lvl="0" algn="ctr"/>
              <a:endParaRPr lang="ru-RU" dirty="0">
                <a:solidFill>
                  <a:prstClr val="black"/>
                </a:solidFill>
                <a:latin typeface="Monotype Corsiva" pitchFamily="66" charset="0"/>
              </a:endParaRPr>
            </a:p>
            <a:p>
              <a:pPr lvl="0" algn="ctr"/>
              <a:r>
                <a:rPr lang="ru-RU" dirty="0" smtClean="0">
                  <a:solidFill>
                    <a:prstClr val="black"/>
                  </a:solidFill>
                  <a:latin typeface="Monotype Corsiva" pitchFamily="66" charset="0"/>
                </a:rPr>
                <a:t>За </a:t>
              </a:r>
              <a:r>
                <a:rPr lang="ru-RU" dirty="0">
                  <a:solidFill>
                    <a:prstClr val="black"/>
                  </a:solidFill>
                  <a:latin typeface="Monotype Corsiva" pitchFamily="66" charset="0"/>
                </a:rPr>
                <a:t>умный взгляд пытливых глаз,</a:t>
              </a:r>
            </a:p>
            <a:p>
              <a:pPr lvl="0" algn="ctr"/>
              <a:r>
                <a:rPr lang="ru-RU" dirty="0">
                  <a:solidFill>
                    <a:prstClr val="black"/>
                  </a:solidFill>
                  <a:latin typeface="Monotype Corsiva" pitchFamily="66" charset="0"/>
                </a:rPr>
                <a:t>за звонкость радостного смеха, </a:t>
              </a:r>
            </a:p>
            <a:p>
              <a:pPr lvl="0" algn="ctr"/>
              <a:r>
                <a:rPr lang="ru-RU" dirty="0">
                  <a:solidFill>
                    <a:prstClr val="black"/>
                  </a:solidFill>
                  <a:latin typeface="Monotype Corsiva" pitchFamily="66" charset="0"/>
                </a:rPr>
                <a:t>за то, что станет первый класс </a:t>
              </a:r>
            </a:p>
            <a:p>
              <a:pPr lvl="0" algn="ctr"/>
              <a:r>
                <a:rPr lang="ru-RU" dirty="0">
                  <a:solidFill>
                    <a:prstClr val="black"/>
                  </a:solidFill>
                  <a:latin typeface="Monotype Corsiva" pitchFamily="66" charset="0"/>
                </a:rPr>
                <a:t>началом громкого успеха!</a:t>
              </a:r>
            </a:p>
            <a:p>
              <a:pPr lvl="0"/>
              <a:r>
                <a:rPr lang="ru-RU" dirty="0">
                  <a:solidFill>
                    <a:prstClr val="black"/>
                  </a:solidFill>
                  <a:latin typeface="Monotype Corsiva" pitchFamily="66" charset="0"/>
                </a:rPr>
                <a:t>              </a:t>
              </a:r>
            </a:p>
            <a:p>
              <a:pPr lvl="0"/>
              <a:r>
                <a:rPr lang="ru-RU" sz="1200" dirty="0">
                  <a:solidFill>
                    <a:prstClr val="black"/>
                  </a:solidFill>
                  <a:latin typeface="Monotype Corsiva" pitchFamily="66" charset="0"/>
                </a:rPr>
                <a:t>                       </a:t>
              </a:r>
              <a:r>
                <a:rPr lang="ru-RU" sz="1200" dirty="0" smtClean="0">
                  <a:solidFill>
                    <a:prstClr val="black"/>
                  </a:solidFill>
                  <a:latin typeface="Monotype Corsiva" pitchFamily="66" charset="0"/>
                </a:rPr>
                <a:t>  </a:t>
              </a:r>
              <a:r>
                <a:rPr lang="ru-RU" sz="1200" b="1" dirty="0" smtClean="0">
                  <a:solidFill>
                    <a:prstClr val="black"/>
                  </a:solidFill>
                  <a:latin typeface="Monotype Corsiva" pitchFamily="66" charset="0"/>
                </a:rPr>
                <a:t>Классный </a:t>
              </a:r>
              <a:endParaRPr lang="ru-RU" sz="1200" b="1" dirty="0">
                <a:solidFill>
                  <a:prstClr val="black"/>
                </a:solidFill>
                <a:latin typeface="Monotype Corsiva" pitchFamily="66" charset="0"/>
              </a:endParaRPr>
            </a:p>
            <a:p>
              <a:pPr lvl="0"/>
              <a:r>
                <a:rPr lang="ru-RU" sz="1200" b="1" dirty="0">
                  <a:solidFill>
                    <a:prstClr val="black"/>
                  </a:solidFill>
                  <a:latin typeface="Monotype Corsiva" pitchFamily="66" charset="0"/>
                </a:rPr>
                <a:t>                       </a:t>
              </a:r>
              <a:r>
                <a:rPr lang="ru-RU" sz="1200" b="1" dirty="0" smtClean="0">
                  <a:solidFill>
                    <a:prstClr val="black"/>
                  </a:solidFill>
                  <a:latin typeface="Monotype Corsiva" pitchFamily="66" charset="0"/>
                </a:rPr>
                <a:t>    </a:t>
              </a:r>
              <a:r>
                <a:rPr lang="ru-RU" sz="1200" b="1" dirty="0">
                  <a:solidFill>
                    <a:prstClr val="black"/>
                  </a:solidFill>
                  <a:latin typeface="Monotype Corsiva" pitchFamily="66" charset="0"/>
                </a:rPr>
                <a:t>руководитель               </a:t>
              </a:r>
              <a:r>
                <a:rPr lang="ru-RU" sz="1200" b="1" dirty="0" smtClean="0">
                  <a:solidFill>
                    <a:prstClr val="black"/>
                  </a:solidFill>
                  <a:latin typeface="Monotype Corsiva" pitchFamily="66" charset="0"/>
                </a:rPr>
                <a:t>           Бокарева </a:t>
              </a:r>
              <a:r>
                <a:rPr lang="ru-RU" sz="1200" b="1" dirty="0">
                  <a:solidFill>
                    <a:prstClr val="black"/>
                  </a:solidFill>
                  <a:latin typeface="Monotype Corsiva" pitchFamily="66" charset="0"/>
                </a:rPr>
                <a:t>Е.В.</a:t>
              </a:r>
            </a:p>
            <a:p>
              <a:pPr lvl="0"/>
              <a:endParaRPr lang="ru-RU" sz="1200" b="1" dirty="0">
                <a:solidFill>
                  <a:prstClr val="black"/>
                </a:solidFill>
                <a:latin typeface="Monotype Corsiva" pitchFamily="66" charset="0"/>
              </a:endParaRPr>
            </a:p>
            <a:p>
              <a:pPr lvl="0" algn="ctr"/>
              <a:endParaRPr lang="ru-RU" sz="1200" b="1" dirty="0" smtClean="0">
                <a:solidFill>
                  <a:prstClr val="black"/>
                </a:solidFill>
                <a:latin typeface="Monotype Corsiva" pitchFamily="66" charset="0"/>
              </a:endParaRPr>
            </a:p>
            <a:p>
              <a:pPr lvl="0" algn="ctr"/>
              <a:r>
                <a:rPr lang="ru-RU" sz="1200" b="1" dirty="0" smtClean="0">
                  <a:solidFill>
                    <a:prstClr val="black"/>
                  </a:solidFill>
                  <a:latin typeface="Monotype Corsiva" pitchFamily="66" charset="0"/>
                </a:rPr>
                <a:t>2014 </a:t>
              </a:r>
              <a:r>
                <a:rPr lang="ru-RU" sz="1200" b="1" dirty="0">
                  <a:solidFill>
                    <a:prstClr val="black"/>
                  </a:solidFill>
                  <a:latin typeface="Monotype Corsiva" pitchFamily="66" charset="0"/>
                </a:rPr>
                <a:t>г.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575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6" y="0"/>
            <a:ext cx="4543253" cy="684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43309" cy="681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" y="908720"/>
            <a:ext cx="457199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ДИПЛОМ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НАГРАЖДАЕТСЯ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Monotype Corsiva" pitchFamily="66" charset="0"/>
              </a:rPr>
              <a:t>Боев Артём,</a:t>
            </a:r>
            <a:endParaRPr lang="ru-RU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учащийся 1 «В» класса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за успешное окончание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1 четверти</a:t>
            </a:r>
          </a:p>
          <a:p>
            <a:pPr lvl="0" algn="ctr"/>
            <a:endParaRPr lang="ru-RU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За умный взгляд пытливых глаз,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за звонкость радостного смеха,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за то, что станет первый класс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началом громкого успеха!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              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Monotype Corsiva" pitchFamily="66" charset="0"/>
              </a:rPr>
              <a:t>                          </a:t>
            </a:r>
            <a:r>
              <a:rPr lang="ru-RU" sz="1200" b="1" dirty="0">
                <a:solidFill>
                  <a:prstClr val="black"/>
                </a:solidFill>
                <a:latin typeface="Monotype Corsiva" pitchFamily="66" charset="0"/>
              </a:rPr>
              <a:t>Классный 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Monotype Corsiva" pitchFamily="66" charset="0"/>
              </a:rPr>
              <a:t>                          </a:t>
            </a:r>
            <a:r>
              <a:rPr lang="ru-RU" sz="1200" b="1" dirty="0" smtClean="0">
                <a:solidFill>
                  <a:prstClr val="black"/>
                </a:solidFill>
                <a:latin typeface="Monotype Corsiva" pitchFamily="66" charset="0"/>
              </a:rPr>
              <a:t>   руководитель                       </a:t>
            </a:r>
            <a:r>
              <a:rPr lang="ru-RU" sz="1200" b="1" dirty="0">
                <a:solidFill>
                  <a:prstClr val="black"/>
                </a:solidFill>
                <a:latin typeface="Monotype Corsiva" pitchFamily="66" charset="0"/>
              </a:rPr>
              <a:t>Бокарева Е.В.</a:t>
            </a:r>
          </a:p>
          <a:p>
            <a:pPr lvl="0"/>
            <a:endParaRPr lang="ru-RU" sz="1200" b="1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/>
            <a:endParaRPr lang="ru-RU" sz="1200" b="1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r>
              <a:rPr lang="ru-RU" sz="1200" b="1" dirty="0">
                <a:solidFill>
                  <a:prstClr val="black"/>
                </a:solidFill>
                <a:latin typeface="Monotype Corsiva" pitchFamily="66" charset="0"/>
              </a:rPr>
              <a:t>2014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908720"/>
            <a:ext cx="4572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ДИПЛОМ</a:t>
            </a:r>
          </a:p>
          <a:p>
            <a:pPr algn="ctr"/>
            <a:r>
              <a:rPr lang="ru-RU" dirty="0">
                <a:latin typeface="Monotype Corsiva" pitchFamily="66" charset="0"/>
              </a:rPr>
              <a:t>НАГРАЖДАЕТСЯ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Маркин Илья,</a:t>
            </a:r>
            <a:endParaRPr lang="ru-RU" dirty="0">
              <a:latin typeface="Monotype Corsiva" pitchFamily="66" charset="0"/>
            </a:endParaRPr>
          </a:p>
          <a:p>
            <a:pPr algn="ctr"/>
            <a:r>
              <a:rPr lang="ru-RU" dirty="0">
                <a:latin typeface="Monotype Corsiva" pitchFamily="66" charset="0"/>
              </a:rPr>
              <a:t>учащийся 1 «В» класса</a:t>
            </a:r>
          </a:p>
          <a:p>
            <a:pPr algn="ctr"/>
            <a:r>
              <a:rPr lang="ru-RU" dirty="0">
                <a:latin typeface="Monotype Corsiva" pitchFamily="66" charset="0"/>
              </a:rPr>
              <a:t>за успешное окончание </a:t>
            </a:r>
          </a:p>
          <a:p>
            <a:pPr algn="ctr"/>
            <a:r>
              <a:rPr lang="ru-RU" dirty="0">
                <a:latin typeface="Monotype Corsiva" pitchFamily="66" charset="0"/>
              </a:rPr>
              <a:t>1 четверти</a:t>
            </a:r>
          </a:p>
          <a:p>
            <a:pPr algn="ctr"/>
            <a:endParaRPr lang="ru-RU" dirty="0">
              <a:latin typeface="Monotype Corsiva" pitchFamily="66" charset="0"/>
            </a:endParaRPr>
          </a:p>
          <a:p>
            <a:pPr algn="ctr"/>
            <a:r>
              <a:rPr lang="ru-RU" dirty="0">
                <a:latin typeface="Monotype Corsiva" pitchFamily="66" charset="0"/>
              </a:rPr>
              <a:t>За умный взгляд пытливых глаз,</a:t>
            </a:r>
          </a:p>
          <a:p>
            <a:pPr algn="ctr"/>
            <a:r>
              <a:rPr lang="ru-RU" dirty="0">
                <a:latin typeface="Monotype Corsiva" pitchFamily="66" charset="0"/>
              </a:rPr>
              <a:t>за звонкость радостного смеха, </a:t>
            </a:r>
          </a:p>
          <a:p>
            <a:pPr algn="ctr"/>
            <a:r>
              <a:rPr lang="ru-RU" dirty="0">
                <a:latin typeface="Monotype Corsiva" pitchFamily="66" charset="0"/>
              </a:rPr>
              <a:t>за то, что станет первый класс </a:t>
            </a:r>
          </a:p>
          <a:p>
            <a:pPr algn="ctr"/>
            <a:r>
              <a:rPr lang="ru-RU" dirty="0">
                <a:latin typeface="Monotype Corsiva" pitchFamily="66" charset="0"/>
              </a:rPr>
              <a:t>началом громкого успеха!</a:t>
            </a:r>
          </a:p>
          <a:p>
            <a:r>
              <a:rPr lang="ru-RU" dirty="0">
                <a:latin typeface="Monotype Corsiva" pitchFamily="66" charset="0"/>
              </a:rPr>
              <a:t>              </a:t>
            </a:r>
          </a:p>
          <a:p>
            <a:r>
              <a:rPr lang="ru-RU" sz="1200" dirty="0">
                <a:latin typeface="Monotype Corsiva" pitchFamily="66" charset="0"/>
              </a:rPr>
              <a:t>                          </a:t>
            </a:r>
            <a:r>
              <a:rPr lang="ru-RU" sz="1200" b="1" dirty="0">
                <a:latin typeface="Monotype Corsiva" pitchFamily="66" charset="0"/>
              </a:rPr>
              <a:t>Классный </a:t>
            </a:r>
          </a:p>
          <a:p>
            <a:r>
              <a:rPr lang="ru-RU" sz="1200" b="1" dirty="0">
                <a:latin typeface="Monotype Corsiva" pitchFamily="66" charset="0"/>
              </a:rPr>
              <a:t>                          </a:t>
            </a:r>
            <a:r>
              <a:rPr lang="ru-RU" sz="1200" b="1" dirty="0" smtClean="0">
                <a:latin typeface="Monotype Corsiva" pitchFamily="66" charset="0"/>
              </a:rPr>
              <a:t>   руководитель                       </a:t>
            </a:r>
            <a:r>
              <a:rPr lang="ru-RU" sz="1200" b="1" dirty="0">
                <a:latin typeface="Monotype Corsiva" pitchFamily="66" charset="0"/>
              </a:rPr>
              <a:t>Бокарева Е.В.</a:t>
            </a:r>
          </a:p>
          <a:p>
            <a:endParaRPr lang="ru-RU" sz="1200" b="1" dirty="0">
              <a:latin typeface="Monotype Corsiva" pitchFamily="66" charset="0"/>
            </a:endParaRPr>
          </a:p>
          <a:p>
            <a:endParaRPr lang="ru-RU" sz="1200" b="1" dirty="0">
              <a:latin typeface="Monotype Corsiva" pitchFamily="66" charset="0"/>
            </a:endParaRPr>
          </a:p>
          <a:p>
            <a:pPr algn="ctr"/>
            <a:r>
              <a:rPr lang="ru-RU" sz="1200" b="1" dirty="0">
                <a:latin typeface="Monotype Corsiva" pitchFamily="66" charset="0"/>
              </a:rPr>
              <a:t>2014 г.</a:t>
            </a:r>
          </a:p>
        </p:txBody>
      </p:sp>
    </p:spTree>
    <p:extLst>
      <p:ext uri="{BB962C8B-B14F-4D97-AF65-F5344CB8AC3E}">
        <p14:creationId xmlns:p14="http://schemas.microsoft.com/office/powerpoint/2010/main" val="3216835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908720"/>
            <a:ext cx="442798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ДИПЛОМ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НАГРАЖДАЕТСЯ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Monotype Corsiva" pitchFamily="66" charset="0"/>
              </a:rPr>
              <a:t>Зуев Стёпа,</a:t>
            </a:r>
            <a:endParaRPr lang="ru-RU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учащийся 1 «В» класса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за успешное окончание </a:t>
            </a:r>
            <a:endParaRPr lang="ru-RU" dirty="0" smtClean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Monotype Corsiva" pitchFamily="66" charset="0"/>
              </a:rPr>
              <a:t>1 четверти.</a:t>
            </a:r>
          </a:p>
          <a:p>
            <a:pPr lvl="0" algn="ctr"/>
            <a:endParaRPr lang="ru-RU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За умный взгляд пытливых глаз,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за звонкость радостного смеха,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за то, что станет первый класс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началом громкого успеха!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              </a:t>
            </a:r>
          </a:p>
          <a:p>
            <a:pPr lvl="0"/>
            <a:r>
              <a:rPr lang="ru-RU" sz="1200" dirty="0" smtClean="0">
                <a:solidFill>
                  <a:prstClr val="black"/>
                </a:solidFill>
                <a:latin typeface="Monotype Corsiva" pitchFamily="66" charset="0"/>
              </a:rPr>
              <a:t>                         </a:t>
            </a:r>
            <a:r>
              <a:rPr lang="ru-RU" sz="1200" b="1" dirty="0" smtClean="0">
                <a:solidFill>
                  <a:prstClr val="black"/>
                </a:solidFill>
                <a:latin typeface="Monotype Corsiva" pitchFamily="66" charset="0"/>
              </a:rPr>
              <a:t>Классный </a:t>
            </a:r>
            <a:endParaRPr lang="ru-RU" sz="1200" b="1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Monotype Corsiva" pitchFamily="66" charset="0"/>
              </a:rPr>
              <a:t>                        </a:t>
            </a:r>
            <a:r>
              <a:rPr lang="ru-RU" sz="1200" b="1" dirty="0" smtClean="0">
                <a:solidFill>
                  <a:prstClr val="black"/>
                </a:solidFill>
                <a:latin typeface="Monotype Corsiva" pitchFamily="66" charset="0"/>
              </a:rPr>
              <a:t>   руководитель                    Бокарева </a:t>
            </a:r>
            <a:r>
              <a:rPr lang="ru-RU" sz="1200" b="1" dirty="0">
                <a:solidFill>
                  <a:prstClr val="black"/>
                </a:solidFill>
                <a:latin typeface="Monotype Corsiva" pitchFamily="66" charset="0"/>
              </a:rPr>
              <a:t>Е.В</a:t>
            </a:r>
            <a:r>
              <a:rPr lang="ru-RU" sz="1200" b="1" dirty="0" smtClean="0">
                <a:solidFill>
                  <a:prstClr val="black"/>
                </a:solidFill>
                <a:latin typeface="Monotype Corsiva" pitchFamily="66" charset="0"/>
              </a:rPr>
              <a:t>.</a:t>
            </a:r>
          </a:p>
          <a:p>
            <a:pPr lvl="0"/>
            <a:endParaRPr lang="ru-RU" sz="1200" b="1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/>
            <a:endParaRPr lang="ru-RU" sz="1200" b="1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r>
              <a:rPr lang="ru-RU" sz="1200" b="1" dirty="0">
                <a:solidFill>
                  <a:prstClr val="black"/>
                </a:solidFill>
                <a:latin typeface="Monotype Corsiva" pitchFamily="66" charset="0"/>
              </a:rPr>
              <a:t>2014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908720"/>
            <a:ext cx="471601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ДИПЛОМ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НАГРАЖДАЕТСЯ</a:t>
            </a:r>
          </a:p>
          <a:p>
            <a:pPr lvl="0" algn="ctr"/>
            <a:r>
              <a:rPr lang="ru-RU" dirty="0" err="1" smtClean="0">
                <a:solidFill>
                  <a:prstClr val="black"/>
                </a:solidFill>
                <a:latin typeface="Monotype Corsiva" pitchFamily="66" charset="0"/>
              </a:rPr>
              <a:t>Лугинин</a:t>
            </a:r>
            <a:r>
              <a:rPr lang="ru-RU" dirty="0" smtClean="0">
                <a:solidFill>
                  <a:prstClr val="black"/>
                </a:solidFill>
                <a:latin typeface="Monotype Corsiva" pitchFamily="66" charset="0"/>
              </a:rPr>
              <a:t> Дима,</a:t>
            </a:r>
            <a:endParaRPr lang="ru-RU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учащийся 1 «В» класса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за успешное окончание </a:t>
            </a:r>
            <a:endParaRPr lang="ru-RU" dirty="0" smtClean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Monotype Corsiva" pitchFamily="66" charset="0"/>
              </a:rPr>
              <a:t>1 четверти</a:t>
            </a:r>
          </a:p>
          <a:p>
            <a:pPr lvl="0" algn="ctr"/>
            <a:endParaRPr lang="ru-RU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За умный взгляд пытливых глаз,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за звонкость радостного смеха,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за то, что станет первый класс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началом громкого успеха!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              </a:t>
            </a:r>
          </a:p>
          <a:p>
            <a:pPr lvl="0"/>
            <a:r>
              <a:rPr lang="ru-RU" sz="1200" dirty="0" smtClean="0">
                <a:solidFill>
                  <a:prstClr val="black"/>
                </a:solidFill>
                <a:latin typeface="Monotype Corsiva" pitchFamily="66" charset="0"/>
              </a:rPr>
              <a:t>                           </a:t>
            </a:r>
            <a:r>
              <a:rPr lang="ru-RU" sz="1200" b="1" dirty="0" smtClean="0">
                <a:solidFill>
                  <a:prstClr val="black"/>
                </a:solidFill>
                <a:latin typeface="Monotype Corsiva" pitchFamily="66" charset="0"/>
              </a:rPr>
              <a:t>Классный </a:t>
            </a:r>
            <a:endParaRPr lang="ru-RU" sz="1200" b="1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Monotype Corsiva" pitchFamily="66" charset="0"/>
              </a:rPr>
              <a:t>                      </a:t>
            </a:r>
            <a:r>
              <a:rPr lang="ru-RU" sz="1200" b="1" dirty="0" smtClean="0">
                <a:solidFill>
                  <a:prstClr val="black"/>
                </a:solidFill>
                <a:latin typeface="Monotype Corsiva" pitchFamily="66" charset="0"/>
              </a:rPr>
              <a:t>      руководитель                            Бокарева </a:t>
            </a:r>
            <a:r>
              <a:rPr lang="ru-RU" sz="1200" b="1" dirty="0">
                <a:solidFill>
                  <a:prstClr val="black"/>
                </a:solidFill>
                <a:latin typeface="Monotype Corsiva" pitchFamily="66" charset="0"/>
              </a:rPr>
              <a:t>Е.В</a:t>
            </a:r>
            <a:r>
              <a:rPr lang="ru-RU" sz="1200" b="1" dirty="0" smtClean="0">
                <a:solidFill>
                  <a:prstClr val="black"/>
                </a:solidFill>
                <a:latin typeface="Monotype Corsiva" pitchFamily="66" charset="0"/>
              </a:rPr>
              <a:t>.</a:t>
            </a:r>
          </a:p>
          <a:p>
            <a:pPr lvl="0"/>
            <a:endParaRPr lang="ru-RU" sz="1200" b="1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/>
            <a:endParaRPr lang="ru-RU" sz="1200" b="1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r>
              <a:rPr lang="ru-RU" sz="1200" b="1" dirty="0">
                <a:solidFill>
                  <a:prstClr val="black"/>
                </a:solidFill>
                <a:latin typeface="Monotype Corsiva" pitchFamily="66" charset="0"/>
              </a:rPr>
              <a:t>2014 г.</a:t>
            </a:r>
          </a:p>
        </p:txBody>
      </p:sp>
    </p:spTree>
    <p:extLst>
      <p:ext uri="{BB962C8B-B14F-4D97-AF65-F5344CB8AC3E}">
        <p14:creationId xmlns:p14="http://schemas.microsoft.com/office/powerpoint/2010/main" val="3966847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22" y="0"/>
            <a:ext cx="4591622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7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908720"/>
            <a:ext cx="4572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ДИПЛОМ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Monotype Corsiva" pitchFamily="66" charset="0"/>
              </a:rPr>
              <a:t>НАГРАЖДАЕТСЯ</a:t>
            </a:r>
          </a:p>
          <a:p>
            <a:pPr lvl="0" algn="ctr"/>
            <a:r>
              <a:rPr lang="ru-RU" dirty="0" err="1" smtClean="0">
                <a:solidFill>
                  <a:prstClr val="black"/>
                </a:solidFill>
                <a:latin typeface="Monotype Corsiva" pitchFamily="66" charset="0"/>
              </a:rPr>
              <a:t>Мацокин</a:t>
            </a:r>
            <a:r>
              <a:rPr lang="ru-RU" dirty="0" smtClean="0">
                <a:solidFill>
                  <a:prstClr val="black"/>
                </a:solidFill>
                <a:latin typeface="Monotype Corsiva" pitchFamily="66" charset="0"/>
              </a:rPr>
              <a:t> Рома,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Monotype Corsiva" pitchFamily="66" charset="0"/>
              </a:rPr>
              <a:t>учащийся 1 «В» класса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Monotype Corsiva" pitchFamily="66" charset="0"/>
              </a:rPr>
              <a:t>за успешное окончание 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Monotype Corsiva" pitchFamily="66" charset="0"/>
              </a:rPr>
              <a:t>1 четверти.</a:t>
            </a:r>
          </a:p>
          <a:p>
            <a:pPr lvl="0" algn="ctr"/>
            <a:endParaRPr lang="ru-RU" dirty="0" smtClean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Monotype Corsiva" pitchFamily="66" charset="0"/>
              </a:rPr>
              <a:t>За умный взгляд пытливых глаз,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Monotype Corsiva" pitchFamily="66" charset="0"/>
              </a:rPr>
              <a:t>за звонкость радостного смеха, 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Monotype Corsiva" pitchFamily="66" charset="0"/>
              </a:rPr>
              <a:t>за то, что станет первый класс 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Monotype Corsiva" pitchFamily="66" charset="0"/>
              </a:rPr>
              <a:t>началом громкого успеха!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Monotype Corsiva" pitchFamily="66" charset="0"/>
              </a:rPr>
              <a:t>              </a:t>
            </a:r>
          </a:p>
          <a:p>
            <a:pPr lvl="0"/>
            <a:r>
              <a:rPr lang="ru-RU" sz="1200" dirty="0" smtClean="0">
                <a:solidFill>
                  <a:prstClr val="black"/>
                </a:solidFill>
                <a:latin typeface="Monotype Corsiva" pitchFamily="66" charset="0"/>
              </a:rPr>
              <a:t>                         </a:t>
            </a:r>
            <a:r>
              <a:rPr lang="ru-RU" sz="1200" b="1" dirty="0" smtClean="0">
                <a:solidFill>
                  <a:prstClr val="black"/>
                </a:solidFill>
                <a:latin typeface="Monotype Corsiva" pitchFamily="66" charset="0"/>
              </a:rPr>
              <a:t>Классный </a:t>
            </a:r>
          </a:p>
          <a:p>
            <a:pPr lvl="0"/>
            <a:r>
              <a:rPr lang="ru-RU" sz="1200" b="1" dirty="0" smtClean="0">
                <a:solidFill>
                  <a:prstClr val="black"/>
                </a:solidFill>
                <a:latin typeface="Monotype Corsiva" pitchFamily="66" charset="0"/>
              </a:rPr>
              <a:t>                           руководитель                        Бокарева Е.В.</a:t>
            </a:r>
          </a:p>
          <a:p>
            <a:pPr lvl="0"/>
            <a:endParaRPr lang="ru-RU" sz="1200" b="1" dirty="0" smtClean="0">
              <a:solidFill>
                <a:prstClr val="black"/>
              </a:solidFill>
              <a:latin typeface="Monotype Corsiva" pitchFamily="66" charset="0"/>
            </a:endParaRPr>
          </a:p>
          <a:p>
            <a:pPr lvl="0"/>
            <a:endParaRPr lang="ru-RU" sz="1200" b="1" dirty="0" smtClean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Monotype Corsiva" pitchFamily="66" charset="0"/>
              </a:rPr>
              <a:t>2014 г.</a:t>
            </a:r>
            <a:endParaRPr lang="ru-RU" sz="1200" b="1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49512" y="927464"/>
            <a:ext cx="4572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ДИПЛОМ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НАГРАЖДАЕТСЯ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Monotype Corsiva" pitchFamily="66" charset="0"/>
              </a:rPr>
              <a:t>Мустафин Максим,</a:t>
            </a:r>
            <a:endParaRPr lang="ru-RU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учащийся 1 «В» класса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за успешное окончание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1 четверти.</a:t>
            </a:r>
          </a:p>
          <a:p>
            <a:pPr lvl="0" algn="ctr"/>
            <a:endParaRPr lang="ru-RU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За умный взгляд пытливых глаз,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за звонкость радостного смеха,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за то, что станет первый класс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началом громкого успеха!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              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Monotype Corsiva" pitchFamily="66" charset="0"/>
              </a:rPr>
              <a:t>                         </a:t>
            </a:r>
            <a:r>
              <a:rPr lang="ru-RU" sz="1200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Monotype Corsiva" pitchFamily="66" charset="0"/>
              </a:rPr>
              <a:t>Классный </a:t>
            </a:r>
            <a:endParaRPr lang="ru-RU" sz="1200" b="1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Monotype Corsiva" pitchFamily="66" charset="0"/>
              </a:rPr>
              <a:t>                           </a:t>
            </a:r>
            <a:r>
              <a:rPr lang="ru-RU" sz="1200" b="1" dirty="0" smtClean="0">
                <a:solidFill>
                  <a:prstClr val="black"/>
                </a:solidFill>
                <a:latin typeface="Monotype Corsiva" pitchFamily="66" charset="0"/>
              </a:rPr>
              <a:t>  руководитель                        </a:t>
            </a:r>
            <a:r>
              <a:rPr lang="ru-RU" sz="1200" b="1" dirty="0">
                <a:solidFill>
                  <a:prstClr val="black"/>
                </a:solidFill>
                <a:latin typeface="Monotype Corsiva" pitchFamily="66" charset="0"/>
              </a:rPr>
              <a:t>Бокарева Е.В.</a:t>
            </a:r>
          </a:p>
          <a:p>
            <a:pPr lvl="0"/>
            <a:endParaRPr lang="ru-RU" sz="1200" b="1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/>
            <a:endParaRPr lang="ru-RU" sz="1200" b="1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r>
              <a:rPr lang="ru-RU" sz="1200" b="1" dirty="0">
                <a:solidFill>
                  <a:prstClr val="black"/>
                </a:solidFill>
                <a:latin typeface="Monotype Corsiva" pitchFamily="66" charset="0"/>
              </a:rPr>
              <a:t>2014 г.</a:t>
            </a:r>
          </a:p>
        </p:txBody>
      </p:sp>
    </p:spTree>
    <p:extLst>
      <p:ext uri="{BB962C8B-B14F-4D97-AF65-F5344CB8AC3E}">
        <p14:creationId xmlns:p14="http://schemas.microsoft.com/office/powerpoint/2010/main" val="3919074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88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6512" y="908720"/>
            <a:ext cx="4572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ДИПЛОМ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НАГРАЖДАЕТСЯ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Monotype Corsiva" pitchFamily="66" charset="0"/>
              </a:rPr>
              <a:t>Паисов Кирилл,</a:t>
            </a:r>
            <a:endParaRPr lang="ru-RU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учащийся 1 «В» класса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за успешное окончание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1 четверти.</a:t>
            </a:r>
          </a:p>
          <a:p>
            <a:pPr lvl="0" algn="ctr"/>
            <a:endParaRPr lang="ru-RU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За умный взгляд пытливых глаз,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за звонкость радостного смеха,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за то, что станет первый класс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началом громкого успеха!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              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Monotype Corsiva" pitchFamily="66" charset="0"/>
              </a:rPr>
              <a:t>                         </a:t>
            </a:r>
            <a:r>
              <a:rPr lang="ru-RU" sz="1200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Monotype Corsiva" pitchFamily="66" charset="0"/>
              </a:rPr>
              <a:t>Классный </a:t>
            </a:r>
            <a:endParaRPr lang="ru-RU" sz="1200" b="1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Monotype Corsiva" pitchFamily="66" charset="0"/>
              </a:rPr>
              <a:t>                           </a:t>
            </a:r>
            <a:r>
              <a:rPr lang="ru-RU" sz="1200" b="1" dirty="0" smtClean="0">
                <a:solidFill>
                  <a:prstClr val="black"/>
                </a:solidFill>
                <a:latin typeface="Monotype Corsiva" pitchFamily="66" charset="0"/>
              </a:rPr>
              <a:t>  руководитель                        Бокарева </a:t>
            </a:r>
            <a:r>
              <a:rPr lang="ru-RU" sz="1200" b="1" dirty="0">
                <a:solidFill>
                  <a:prstClr val="black"/>
                </a:solidFill>
                <a:latin typeface="Monotype Corsiva" pitchFamily="66" charset="0"/>
              </a:rPr>
              <a:t>Е.В.</a:t>
            </a:r>
          </a:p>
          <a:p>
            <a:pPr lvl="0"/>
            <a:endParaRPr lang="ru-RU" sz="1200" b="1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/>
            <a:endParaRPr lang="ru-RU" sz="1200" b="1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r>
              <a:rPr lang="ru-RU" sz="1200" b="1" dirty="0">
                <a:solidFill>
                  <a:prstClr val="black"/>
                </a:solidFill>
                <a:latin typeface="Monotype Corsiva" pitchFamily="66" charset="0"/>
              </a:rPr>
              <a:t>2014 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910047"/>
            <a:ext cx="4572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ДИПЛОМ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НАГРАЖДАЕТСЯ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Monotype Corsiva" pitchFamily="66" charset="0"/>
              </a:rPr>
              <a:t>Савин Егор,</a:t>
            </a:r>
            <a:endParaRPr lang="ru-RU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учащийся 1 «В» класса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за успешное окончание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1 четверти.</a:t>
            </a:r>
          </a:p>
          <a:p>
            <a:pPr lvl="0" algn="ctr"/>
            <a:endParaRPr lang="ru-RU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За умный взгляд пытливых глаз,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за звонкость радостного смеха,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за то, что станет первый класс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началом громкого успеха!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              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Monotype Corsiva" pitchFamily="66" charset="0"/>
              </a:rPr>
              <a:t>                         </a:t>
            </a:r>
            <a:r>
              <a:rPr lang="ru-RU" sz="1200" b="1" dirty="0">
                <a:solidFill>
                  <a:prstClr val="black"/>
                </a:solidFill>
                <a:latin typeface="Monotype Corsiva" pitchFamily="66" charset="0"/>
              </a:rPr>
              <a:t>Классный 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Monotype Corsiva" pitchFamily="66" charset="0"/>
              </a:rPr>
              <a:t>                           руководитель                    </a:t>
            </a:r>
            <a:r>
              <a:rPr lang="ru-RU" sz="1200" b="1" dirty="0" smtClean="0">
                <a:solidFill>
                  <a:prstClr val="black"/>
                </a:solidFill>
                <a:latin typeface="Monotype Corsiva" pitchFamily="66" charset="0"/>
              </a:rPr>
              <a:t>     Бокарева </a:t>
            </a:r>
            <a:r>
              <a:rPr lang="ru-RU" sz="1200" b="1" dirty="0">
                <a:solidFill>
                  <a:prstClr val="black"/>
                </a:solidFill>
                <a:latin typeface="Monotype Corsiva" pitchFamily="66" charset="0"/>
              </a:rPr>
              <a:t>Е.В.</a:t>
            </a:r>
          </a:p>
          <a:p>
            <a:pPr lvl="0"/>
            <a:endParaRPr lang="ru-RU" sz="1200" b="1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/>
            <a:endParaRPr lang="ru-RU" sz="1200" b="1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r>
              <a:rPr lang="ru-RU" sz="1200" b="1" dirty="0">
                <a:solidFill>
                  <a:prstClr val="black"/>
                </a:solidFill>
                <a:latin typeface="Monotype Corsiva" pitchFamily="66" charset="0"/>
              </a:rPr>
              <a:t>2014 г.</a:t>
            </a:r>
          </a:p>
        </p:txBody>
      </p:sp>
    </p:spTree>
    <p:extLst>
      <p:ext uri="{BB962C8B-B14F-4D97-AF65-F5344CB8AC3E}">
        <p14:creationId xmlns:p14="http://schemas.microsoft.com/office/powerpoint/2010/main" val="1934740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495</Words>
  <Application>Microsoft Office PowerPoint</Application>
  <PresentationFormat>Экран (4:3)</PresentationFormat>
  <Paragraphs>170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17</cp:revision>
  <dcterms:created xsi:type="dcterms:W3CDTF">2014-10-20T15:28:24Z</dcterms:created>
  <dcterms:modified xsi:type="dcterms:W3CDTF">2014-11-04T17:28:57Z</dcterms:modified>
</cp:coreProperties>
</file>