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5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94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9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83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15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87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43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7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9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2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C73C-A9C4-4D54-8922-AE06FDDD9098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83EA7-3448-4B39-B0EF-D848E7B95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2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Users\&#1091;&#1095;&#1080;&#1090;&#1077;&#1083;&#1100;\Desktop\&#1060;&#1080;&#1079;&#1084;&#1080;&#1085;&#1091;&#1090;&#1082;&#1072;%20&#1051;&#1103;&#1075;&#1091;&#1096;&#1072;&#1090;&#1072;\&#1060;&#1080;&#1079;&#1084;&#1080;&#1085;&#1091;&#1090;&#1082;&#1072;%20&#1051;&#1103;&#1075;&#1091;&#1096;&#1072;&#1090;&#1072;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3.gif"/><Relationship Id="rId7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4.gif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b="1" dirty="0" smtClean="0"/>
              <a:t>Русский язык</a:t>
            </a:r>
            <a:endParaRPr lang="ru-RU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85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Исправь ошибки, расставь знаки препинания, и запиши предложение. Выдели грамматическую основу.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708921"/>
            <a:ext cx="8229600" cy="28803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 лесной чащи на высокой осинки сидит соловей и поёт песню о летнем дождике о быстрой речке о душистой сирене.</a:t>
            </a:r>
            <a:endParaRPr lang="ru-RU" b="1" dirty="0"/>
          </a:p>
        </p:txBody>
      </p:sp>
      <p:sp>
        <p:nvSpPr>
          <p:cNvPr id="4" name="Солнце 3">
            <a:hlinkClick r:id="rId2" action="ppaction://hlinksldjump"/>
          </p:cNvPr>
          <p:cNvSpPr/>
          <p:nvPr/>
        </p:nvSpPr>
        <p:spPr>
          <a:xfrm>
            <a:off x="7020272" y="5013176"/>
            <a:ext cx="1584176" cy="172819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85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работали на уроке?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        </a:t>
            </a:r>
            <a:r>
              <a:rPr lang="ru-RU" b="1" dirty="0"/>
              <a:t>Знаю</a:t>
            </a:r>
            <a:endParaRPr lang="ru-RU" dirty="0"/>
          </a:p>
          <a:p>
            <a:pPr lvl="0"/>
            <a:r>
              <a:rPr lang="ru-RU" b="1" dirty="0"/>
              <a:t>- на какие вопросы отвечает предложный падеж;</a:t>
            </a:r>
            <a:endParaRPr lang="ru-RU" dirty="0"/>
          </a:p>
          <a:p>
            <a:pPr lvl="0"/>
            <a:r>
              <a:rPr lang="ru-RU" b="1" dirty="0"/>
              <a:t>-окончания существительных 1 , 2, 3 склонения в предложном падеже;</a:t>
            </a:r>
            <a:endParaRPr lang="ru-RU" dirty="0"/>
          </a:p>
          <a:p>
            <a:pPr lvl="0"/>
            <a:r>
              <a:rPr lang="ru-RU" b="1" dirty="0"/>
              <a:t>- предлоги предложного падежа.</a:t>
            </a:r>
            <a:endParaRPr lang="ru-RU" dirty="0"/>
          </a:p>
          <a:p>
            <a:r>
              <a:rPr lang="ru-RU" b="1" dirty="0"/>
              <a:t>       Умею</a:t>
            </a:r>
            <a:endParaRPr lang="ru-RU" dirty="0"/>
          </a:p>
          <a:p>
            <a:pPr lvl="0"/>
            <a:r>
              <a:rPr lang="ru-RU" b="1" dirty="0"/>
              <a:t>- определять предложный падеж у существительных;</a:t>
            </a:r>
            <a:endParaRPr lang="ru-RU" dirty="0"/>
          </a:p>
          <a:p>
            <a:pPr lvl="0"/>
            <a:r>
              <a:rPr lang="ru-RU" b="1" dirty="0"/>
              <a:t>- писать безударные окончания в предложном падеже у имён существительных.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78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7030A0"/>
                </a:solidFill>
              </a:rPr>
              <a:t>Итог</a:t>
            </a:r>
            <a:endParaRPr lang="ru-RU" sz="8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Я сегодня научился…</a:t>
            </a:r>
          </a:p>
          <a:p>
            <a:r>
              <a:rPr lang="ru-RU" b="1" dirty="0" smtClean="0"/>
              <a:t>Мне было трудно…</a:t>
            </a:r>
          </a:p>
          <a:p>
            <a:r>
              <a:rPr lang="ru-RU" b="1" dirty="0" smtClean="0"/>
              <a:t>Мне было легко…</a:t>
            </a:r>
            <a:endParaRPr lang="ru-RU" b="1" dirty="0"/>
          </a:p>
        </p:txBody>
      </p:sp>
      <p:pic>
        <p:nvPicPr>
          <p:cNvPr id="4" name="Рисунок 3" descr="http://c1201.hizliresim.com/t/s/21vlh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45024"/>
            <a:ext cx="3517900" cy="4316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rg.foto.radikal.ru/0707/83/de652a7c953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55290"/>
            <a:ext cx="2808312" cy="2714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2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4" y="0"/>
            <a:ext cx="7643834" cy="1055687"/>
          </a:xfrm>
        </p:spPr>
        <p:txBody>
          <a:bodyPr lIns="0" tIns="0" rIns="0" bIns="0">
            <a:normAutofit fontScale="90000"/>
          </a:bodyPr>
          <a:lstStyle/>
          <a:p>
            <a:pPr algn="ctr"/>
            <a:r>
              <a:rPr lang="ru-RU" u="sng" dirty="0" smtClean="0"/>
              <a:t>Выполнить задание и </a:t>
            </a:r>
            <a:br>
              <a:rPr lang="ru-RU" u="sng" dirty="0" smtClean="0"/>
            </a:br>
            <a:r>
              <a:rPr lang="ru-RU" u="sng" dirty="0" smtClean="0"/>
              <a:t>найти букву</a:t>
            </a:r>
            <a:endParaRPr lang="ru-RU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785926"/>
            <a:ext cx="3214710" cy="367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5400" b="1" dirty="0" smtClean="0">
                <a:solidFill>
                  <a:schemeClr val="accent3">
                    <a:lumMod val="25000"/>
                  </a:schemeClr>
                </a:solidFill>
              </a:rPr>
              <a:t>репа</a:t>
            </a:r>
          </a:p>
          <a:p>
            <a:pPr>
              <a:lnSpc>
                <a:spcPct val="150000"/>
              </a:lnSpc>
            </a:pPr>
            <a:r>
              <a:rPr lang="ru-RU" sz="5400" b="1" dirty="0" smtClean="0">
                <a:solidFill>
                  <a:schemeClr val="accent3">
                    <a:lumMod val="25000"/>
                  </a:schemeClr>
                </a:solidFill>
              </a:rPr>
              <a:t>кора</a:t>
            </a:r>
          </a:p>
          <a:p>
            <a:pPr>
              <a:lnSpc>
                <a:spcPct val="150000"/>
              </a:lnSpc>
            </a:pPr>
            <a:r>
              <a:rPr lang="ru-RU" sz="5400" b="1" dirty="0" smtClean="0">
                <a:solidFill>
                  <a:schemeClr val="accent3">
                    <a:lumMod val="25000"/>
                  </a:schemeClr>
                </a:solidFill>
              </a:rPr>
              <a:t>кит</a:t>
            </a:r>
            <a:endParaRPr lang="ru-RU" sz="5400" b="1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2000241"/>
            <a:ext cx="5429256" cy="32316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000" b="1" u="sng" dirty="0" smtClean="0">
                <a:solidFill>
                  <a:srgbClr val="000099"/>
                </a:solidFill>
              </a:rPr>
              <a:t>Условия для поиска буквы:</a:t>
            </a:r>
          </a:p>
          <a:p>
            <a:pPr>
              <a:buFontTx/>
              <a:buChar char="-"/>
            </a:pPr>
            <a:r>
              <a:rPr lang="ru-RU" sz="3000" b="1" dirty="0" smtClean="0">
                <a:solidFill>
                  <a:srgbClr val="000099"/>
                </a:solidFill>
              </a:rPr>
              <a:t> находится в корне слова;</a:t>
            </a:r>
          </a:p>
          <a:p>
            <a:pPr>
              <a:buFontTx/>
              <a:buChar char="-"/>
            </a:pPr>
            <a:r>
              <a:rPr lang="ru-RU" sz="3000" b="1" dirty="0" smtClean="0">
                <a:solidFill>
                  <a:srgbClr val="000099"/>
                </a:solidFill>
              </a:rPr>
              <a:t> согласная;</a:t>
            </a:r>
          </a:p>
          <a:p>
            <a:pPr>
              <a:buFontTx/>
              <a:buChar char="-"/>
            </a:pPr>
            <a:r>
              <a:rPr lang="ru-RU" sz="3000" b="1" dirty="0" smtClean="0">
                <a:solidFill>
                  <a:srgbClr val="000099"/>
                </a:solidFill>
              </a:rPr>
              <a:t> обозначает звук:</a:t>
            </a:r>
          </a:p>
          <a:p>
            <a:r>
              <a:rPr lang="ru-RU" sz="3000" b="1" dirty="0" smtClean="0">
                <a:solidFill>
                  <a:srgbClr val="000099"/>
                </a:solidFill>
              </a:rPr>
              <a:t>			парный</a:t>
            </a:r>
          </a:p>
          <a:p>
            <a:r>
              <a:rPr lang="ru-RU" sz="3000" b="1" dirty="0" smtClean="0">
                <a:solidFill>
                  <a:srgbClr val="000099"/>
                </a:solidFill>
              </a:rPr>
              <a:t>			глухой</a:t>
            </a:r>
          </a:p>
          <a:p>
            <a:r>
              <a:rPr lang="ru-RU" sz="3000" b="1" dirty="0" smtClean="0">
                <a:solidFill>
                  <a:srgbClr val="000099"/>
                </a:solidFill>
              </a:rPr>
              <a:t>			мягкий</a:t>
            </a:r>
            <a:endParaRPr lang="ru-RU" dirty="0"/>
          </a:p>
        </p:txBody>
      </p:sp>
      <p:sp>
        <p:nvSpPr>
          <p:cNvPr id="7" name="Дуга 6"/>
          <p:cNvSpPr/>
          <p:nvPr/>
        </p:nvSpPr>
        <p:spPr>
          <a:xfrm>
            <a:off x="500034" y="4572008"/>
            <a:ext cx="1000132" cy="500066"/>
          </a:xfrm>
          <a:prstGeom prst="arc">
            <a:avLst>
              <a:gd name="adj1" fmla="val 10922107"/>
              <a:gd name="adj2" fmla="val 0"/>
            </a:avLst>
          </a:prstGeom>
          <a:ln w="50800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8596" y="5286388"/>
            <a:ext cx="428628" cy="15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00628" y="5500702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0099"/>
                </a:solidFill>
              </a:rPr>
              <a:t>Буква </a:t>
            </a:r>
            <a:r>
              <a:rPr lang="ru-RU" sz="4000" b="1" dirty="0" smtClean="0">
                <a:solidFill>
                  <a:srgbClr val="C00000"/>
                </a:solidFill>
              </a:rPr>
              <a:t>К</a:t>
            </a:r>
            <a:r>
              <a:rPr lang="ru-RU" sz="4000" b="1" dirty="0" smtClean="0">
                <a:solidFill>
                  <a:srgbClr val="000099"/>
                </a:solidFill>
              </a:rPr>
              <a:t>.</a:t>
            </a:r>
            <a:endParaRPr lang="ru-RU" sz="4000" b="1" dirty="0">
              <a:solidFill>
                <a:srgbClr val="0000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06" y="2656170"/>
            <a:ext cx="9072626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Найти закономерность, продолжить ряд:</a:t>
            </a:r>
          </a:p>
          <a:p>
            <a:pPr algn="ctr"/>
            <a:endParaRPr lang="ru-RU" sz="1200" b="1" dirty="0" smtClean="0"/>
          </a:p>
          <a:p>
            <a:pPr algn="ctr"/>
            <a:r>
              <a:rPr lang="ru-RU" sz="4800" b="1" dirty="0" err="1" smtClean="0">
                <a:solidFill>
                  <a:srgbClr val="C00000"/>
                </a:solidFill>
              </a:rPr>
              <a:t>ак</a:t>
            </a:r>
            <a:r>
              <a:rPr lang="ru-RU" sz="4800" b="1" dirty="0" smtClean="0">
                <a:solidFill>
                  <a:srgbClr val="C00000"/>
                </a:solidFill>
              </a:rPr>
              <a:t>   </a:t>
            </a:r>
            <a:r>
              <a:rPr lang="ru-RU" sz="4800" b="1" dirty="0" err="1" smtClean="0">
                <a:solidFill>
                  <a:srgbClr val="C00000"/>
                </a:solidFill>
              </a:rPr>
              <a:t>аак</a:t>
            </a:r>
            <a:r>
              <a:rPr lang="ru-RU" sz="4800" b="1" dirty="0" smtClean="0">
                <a:solidFill>
                  <a:srgbClr val="C00000"/>
                </a:solidFill>
              </a:rPr>
              <a:t>   </a:t>
            </a:r>
            <a:r>
              <a:rPr lang="ru-RU" sz="4800" b="1" dirty="0" err="1" smtClean="0">
                <a:solidFill>
                  <a:srgbClr val="C00000"/>
                </a:solidFill>
              </a:rPr>
              <a:t>ааак</a:t>
            </a:r>
            <a:r>
              <a:rPr lang="ru-RU" sz="4800" b="1" dirty="0" smtClean="0">
                <a:solidFill>
                  <a:srgbClr val="C00000"/>
                </a:solidFill>
              </a:rPr>
              <a:t>   </a:t>
            </a:r>
            <a:r>
              <a:rPr lang="ru-RU" sz="4800" b="1" dirty="0" err="1" smtClean="0">
                <a:solidFill>
                  <a:srgbClr val="C00000"/>
                </a:solidFill>
              </a:rPr>
              <a:t>кааа</a:t>
            </a:r>
            <a:r>
              <a:rPr lang="ru-RU" sz="4800" b="1" dirty="0" smtClean="0">
                <a:solidFill>
                  <a:srgbClr val="C00000"/>
                </a:solidFill>
              </a:rPr>
              <a:t>   </a:t>
            </a:r>
            <a:r>
              <a:rPr lang="ru-RU" sz="4800" b="1" dirty="0" err="1" smtClean="0">
                <a:solidFill>
                  <a:srgbClr val="C00000"/>
                </a:solidFill>
              </a:rPr>
              <a:t>каа</a:t>
            </a:r>
            <a:r>
              <a:rPr lang="ru-RU" sz="4800" b="1" dirty="0" smtClean="0">
                <a:solidFill>
                  <a:srgbClr val="C00000"/>
                </a:solidFill>
              </a:rPr>
              <a:t> …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2891378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ак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аак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ааак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кааа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каа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ка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ак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аак</a:t>
            </a:r>
            <a:r>
              <a:rPr lang="ru-RU" sz="3600" b="1" dirty="0" smtClean="0">
                <a:solidFill>
                  <a:schemeClr val="tx2"/>
                </a:solidFill>
                <a:latin typeface="Calligraph" pitchFamily="2" charset="0"/>
              </a:rPr>
              <a:t>  </a:t>
            </a:r>
            <a:r>
              <a:rPr lang="ru-RU" sz="3600" b="1" dirty="0" err="1" smtClean="0">
                <a:solidFill>
                  <a:schemeClr val="tx2"/>
                </a:solidFill>
                <a:latin typeface="Calligraph" pitchFamily="2" charset="0"/>
              </a:rPr>
              <a:t>аак</a:t>
            </a:r>
            <a:endParaRPr lang="ru-RU" sz="3600" b="1" dirty="0">
              <a:solidFill>
                <a:schemeClr val="tx2"/>
              </a:solidFill>
              <a:latin typeface="Calligraph" pitchFamily="2" charset="0"/>
            </a:endParaRPr>
          </a:p>
        </p:txBody>
      </p:sp>
      <p:pic>
        <p:nvPicPr>
          <p:cNvPr id="15" name="Picture 2" descr="C:\Documents and Settings\Игорь\Мои документы\Картинки\Прозрачные\Прозрачный фон.gi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75" y="0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984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" grpId="1" build="allAtOnce"/>
      <p:bldP spid="4" grpId="0" build="allAtOnce"/>
      <p:bldP spid="7" grpId="0" animBg="1"/>
      <p:bldP spid="7" grpId="1" animBg="1"/>
      <p:bldP spid="12" grpId="0"/>
      <p:bldP spid="12" grpId="1"/>
      <p:bldP spid="13" grpId="0" build="allAtOnce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Словарная работа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4800" b="1" dirty="0" smtClean="0"/>
              <a:t>К__л__</a:t>
            </a:r>
            <a:r>
              <a:rPr lang="ru-RU" sz="4800" b="1" dirty="0" err="1" smtClean="0"/>
              <a:t>ндарь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кв</a:t>
            </a:r>
            <a:r>
              <a:rPr lang="ru-RU" sz="4800" b="1" dirty="0" smtClean="0"/>
              <a:t>__</a:t>
            </a:r>
            <a:r>
              <a:rPr lang="ru-RU" sz="4800" b="1" dirty="0" err="1" smtClean="0"/>
              <a:t>ртира</a:t>
            </a:r>
            <a:r>
              <a:rPr lang="ru-RU" sz="4800" b="1" dirty="0" smtClean="0"/>
              <a:t>, </a:t>
            </a:r>
            <a:r>
              <a:rPr lang="ru-RU" sz="4800" b="1" dirty="0" err="1" smtClean="0"/>
              <a:t>кр</a:t>
            </a:r>
            <a:r>
              <a:rPr lang="ru-RU" sz="4800" b="1" dirty="0" smtClean="0"/>
              <a:t>__</a:t>
            </a:r>
            <a:r>
              <a:rPr lang="ru-RU" sz="4800" b="1" dirty="0" err="1" smtClean="0"/>
              <a:t>вать</a:t>
            </a:r>
            <a:r>
              <a:rPr lang="ru-RU" sz="4800" b="1" dirty="0" smtClean="0"/>
              <a:t>, к__л__</a:t>
            </a:r>
            <a:r>
              <a:rPr lang="ru-RU" sz="4800" b="1" dirty="0" err="1" smtClean="0"/>
              <a:t>ектив</a:t>
            </a:r>
            <a:r>
              <a:rPr lang="ru-RU" sz="4800" b="1" dirty="0" smtClean="0"/>
              <a:t>, к__</a:t>
            </a:r>
            <a:r>
              <a:rPr lang="ru-RU" sz="4800" b="1" dirty="0" err="1" smtClean="0"/>
              <a:t>рзина</a:t>
            </a:r>
            <a:r>
              <a:rPr lang="ru-RU" sz="4800" b="1" dirty="0" smtClean="0"/>
              <a:t>, к__</a:t>
            </a:r>
            <a:r>
              <a:rPr lang="ru-RU" sz="4800" b="1" dirty="0" err="1" smtClean="0"/>
              <a:t>ртина</a:t>
            </a:r>
            <a:r>
              <a:rPr lang="ru-RU" sz="4800" b="1" dirty="0" smtClean="0"/>
              <a:t>, к__</a:t>
            </a:r>
            <a:r>
              <a:rPr lang="ru-RU" sz="4800" b="1" dirty="0" err="1" smtClean="0"/>
              <a:t>мандир</a:t>
            </a:r>
            <a:r>
              <a:rPr lang="ru-RU" sz="4800" b="1" dirty="0" smtClean="0"/>
              <a:t>, к__</a:t>
            </a:r>
            <a:r>
              <a:rPr lang="ru-RU" sz="4800" b="1" dirty="0" err="1" smtClean="0"/>
              <a:t>логра</a:t>
            </a:r>
            <a:r>
              <a:rPr lang="ru-RU" sz="4800" b="1" dirty="0" smtClean="0"/>
              <a:t>___, к__</a:t>
            </a:r>
            <a:r>
              <a:rPr lang="ru-RU" sz="4800" b="1" dirty="0" err="1" smtClean="0"/>
              <a:t>ртоф</a:t>
            </a:r>
            <a:r>
              <a:rPr lang="ru-RU" sz="4800" b="1" dirty="0" smtClean="0"/>
              <a:t>__ль, к__</a:t>
            </a:r>
            <a:r>
              <a:rPr lang="ru-RU" sz="4800" b="1" dirty="0" err="1" smtClean="0"/>
              <a:t>стрюля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48478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2631" y="2251249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88771" y="2251249"/>
            <a:ext cx="5549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42104" y="2265787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513" y="3017714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3722676"/>
            <a:ext cx="15841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мм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89850" y="3717032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4008" y="4437112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742" y="3701355"/>
            <a:ext cx="562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76506" y="1490551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88199" y="444806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40602" y="4437112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35896" y="301771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43731" y="1484784"/>
            <a:ext cx="532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9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Какое окончание?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/>
              <a:t>В корзин__ лежат свежие груши.</a:t>
            </a:r>
          </a:p>
          <a:p>
            <a:pPr marL="0" indent="0">
              <a:buNone/>
            </a:pPr>
            <a:r>
              <a:rPr lang="ru-RU" sz="5400" b="1" dirty="0" smtClean="0"/>
              <a:t>На </a:t>
            </a:r>
            <a:r>
              <a:rPr lang="ru-RU" sz="5400" b="1" dirty="0" err="1" smtClean="0"/>
              <a:t>календар</a:t>
            </a:r>
            <a:r>
              <a:rPr lang="ru-RU" sz="5400" b="1" dirty="0" smtClean="0"/>
              <a:t>__ 27 ноября.</a:t>
            </a:r>
          </a:p>
          <a:p>
            <a:pPr marL="0" indent="0">
              <a:buNone/>
            </a:pPr>
            <a:r>
              <a:rPr lang="ru-RU" sz="5400" b="1" dirty="0" smtClean="0"/>
              <a:t>На </a:t>
            </a:r>
            <a:r>
              <a:rPr lang="ru-RU" sz="5400" b="1" dirty="0" err="1" smtClean="0"/>
              <a:t>кроват</a:t>
            </a:r>
            <a:r>
              <a:rPr lang="ru-RU" sz="5400" b="1" dirty="0" smtClean="0"/>
              <a:t>__ спит котёнок.</a:t>
            </a:r>
          </a:p>
          <a:p>
            <a:pPr marL="0" indent="0">
              <a:buNone/>
            </a:pPr>
            <a:endParaRPr lang="ru-RU" sz="5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2248" y="4365104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4778" y="3356992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6855" y="1624827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2584" y="1393994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П. п. 1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35658" y="4221634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П. п. 3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3233882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П. п. 2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901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ОКОНЧАНИЯ СУЩЕСТВИТЕЛЬНЫХ В ПРЕДЛОЖНОМ ПАДЕЖЕ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684134"/>
              </p:ext>
            </p:extLst>
          </p:nvPr>
        </p:nvGraphicFramePr>
        <p:xfrm>
          <a:off x="107503" y="1700809"/>
          <a:ext cx="8856984" cy="4392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3718"/>
                <a:gridCol w="2583998"/>
                <a:gridCol w="2214634"/>
                <a:gridCol w="2214634"/>
              </a:tblGrid>
              <a:tr h="605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 склонение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 склонение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 склонение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9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Предложный падеж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           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           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36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(думаю) о ком? ______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Предлоги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 (об), в, на, при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О маме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О сестре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На облаке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При ветре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На мебели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В ладони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80096" y="2708920"/>
            <a:ext cx="671823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219700" y="2707613"/>
            <a:ext cx="576436" cy="649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941260" y="2707613"/>
            <a:ext cx="583068" cy="649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108520" y="3861048"/>
            <a:ext cx="274966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чём?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4895" y="2571291"/>
            <a:ext cx="575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60412" y="2560514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46542" y="2560514"/>
            <a:ext cx="538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08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Работа по учебнику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/>
              <a:t>Стр. 111 упр. 214, 215</a:t>
            </a:r>
            <a:endParaRPr lang="ru-RU" sz="5400" b="1" dirty="0"/>
          </a:p>
        </p:txBody>
      </p:sp>
      <p:pic>
        <p:nvPicPr>
          <p:cNvPr id="3074" name="Picture 2" descr="http://900igr.net/datai/pedagogika/Novyj-urok/0002-003-Urok-sovremennogo-tipa.png">
            <a:hlinkClick r:id="rId2" action="ppaction://hlinkpres?slideindex=1&amp;slidetitle=Физминутка Crazy Fro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6912"/>
            <a:ext cx="3563888" cy="385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4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roshkolu.ru/content/media/pic/std/3000000/2703000/2702534-16c756e20bbd99f6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2736304" cy="345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gif-and-jpeg.ru/d/63112-1/mult284.gif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4664"/>
            <a:ext cx="2857500" cy="360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hlinkClick r:id="rId6" action="ppaction://hlinksldjump"/>
          </p:cNvPr>
          <p:cNvSpPr/>
          <p:nvPr/>
        </p:nvSpPr>
        <p:spPr>
          <a:xfrm>
            <a:off x="2915816" y="188640"/>
            <a:ext cx="3195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Выбирай!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www.azpeq.com/files/userimg/34959/ad07807ddd04f71b652bf0d25bdd9f46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968" y="2948676"/>
            <a:ext cx="2639144" cy="378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>
            <a:hlinkClick r:id="rId6" action="ppaction://hlinksldjump"/>
          </p:cNvPr>
          <p:cNvSpPr/>
          <p:nvPr/>
        </p:nvSpPr>
        <p:spPr>
          <a:xfrm>
            <a:off x="7164288" y="6021288"/>
            <a:ext cx="1273324" cy="716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0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Поставь существительные в форму предложного падежа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1 вариант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Юла, печь, язык, нос, радуга.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2 вариант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Сосулька, зонт, ладонь, берёза, лошадь.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4" name="Солнце 3">
            <a:hlinkClick r:id="rId2" action="ppaction://hlinksldjump"/>
          </p:cNvPr>
          <p:cNvSpPr/>
          <p:nvPr/>
        </p:nvSpPr>
        <p:spPr>
          <a:xfrm>
            <a:off x="7020272" y="5013176"/>
            <a:ext cx="1584176" cy="172819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18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Составь и запиши предложения со словами, используя предлоги о или об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b="1" dirty="0" smtClean="0"/>
              <a:t>Акварель, фасоль, ель, Оля, Виктор.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Об акварели, о фасоли, об ели, об Оле, о Викторе.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430587"/>
            <a:ext cx="288032" cy="35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288032" cy="35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476521"/>
            <a:ext cx="288032" cy="35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38314"/>
            <a:ext cx="288032" cy="35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30587"/>
            <a:ext cx="288032" cy="358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319" y="3508955"/>
            <a:ext cx="381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47314"/>
            <a:ext cx="490410" cy="355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99" y="3459162"/>
            <a:ext cx="518361" cy="37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510056"/>
            <a:ext cx="3810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96406"/>
            <a:ext cx="541564" cy="392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907192" y="2946158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3003200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1764" y="3003201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29064" y="3008173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7555" y="3776609"/>
            <a:ext cx="2749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Солнце 19">
            <a:hlinkClick r:id="rId3" action="ppaction://hlinksldjump"/>
          </p:cNvPr>
          <p:cNvSpPr/>
          <p:nvPr/>
        </p:nvSpPr>
        <p:spPr>
          <a:xfrm>
            <a:off x="7020272" y="5013176"/>
            <a:ext cx="1584176" cy="1728192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11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408</Words>
  <Application>Microsoft Office PowerPoint</Application>
  <PresentationFormat>Экран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Русский язык</vt:lpstr>
      <vt:lpstr>Выполнить задание и  найти букву</vt:lpstr>
      <vt:lpstr>Словарная работа</vt:lpstr>
      <vt:lpstr>Какое окончание?</vt:lpstr>
      <vt:lpstr> ОКОНЧАНИЯ СУЩЕСТВИТЕЛЬНЫХ В ПРЕДЛОЖНОМ ПАДЕЖЕ</vt:lpstr>
      <vt:lpstr>Работа по учебнику</vt:lpstr>
      <vt:lpstr>Презентация PowerPoint</vt:lpstr>
      <vt:lpstr>Поставь существительные в форму предложного падежа</vt:lpstr>
      <vt:lpstr>Составь и запиши предложения со словами, используя предлоги о или об</vt:lpstr>
      <vt:lpstr>Исправь ошибки, расставь знаки препинания, и запиши предложение. Выдели грамматическую основу.</vt:lpstr>
      <vt:lpstr>Как работали на уроке?</vt:lpstr>
      <vt:lpstr>Итог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PC</dc:creator>
  <cp:lastModifiedBy>PC</cp:lastModifiedBy>
  <cp:revision>15</cp:revision>
  <dcterms:created xsi:type="dcterms:W3CDTF">2013-11-26T15:14:42Z</dcterms:created>
  <dcterms:modified xsi:type="dcterms:W3CDTF">2014-01-28T14:57:05Z</dcterms:modified>
</cp:coreProperties>
</file>