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1" r:id="rId5"/>
  </p:sldIdLst>
  <p:sldSz cx="9144000" cy="6858000" type="screen4x3"/>
  <p:notesSz cx="6858000" cy="9144000"/>
  <p:custDataLst>
    <p:tags r:id="rId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42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27.02.2015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Вопрос № 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dirty="0" smtClean="0"/>
              <a:t>        Какой   частью речи является      имя прилагательное? </a:t>
            </a:r>
            <a:endParaRPr lang="ru-RU" sz="4000" b="1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2492896"/>
            <a:ext cx="53103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A     </a:t>
            </a:r>
            <a:r>
              <a:rPr lang="ru-RU" sz="3600" dirty="0" smtClean="0"/>
              <a:t>Рабочей 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en-US" sz="3600" dirty="0" smtClean="0"/>
              <a:t>B     </a:t>
            </a:r>
            <a:r>
              <a:rPr lang="ru-RU" sz="3600" dirty="0" smtClean="0"/>
              <a:t>Самостоятельной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en-US" sz="3600" dirty="0" smtClean="0"/>
              <a:t>C    </a:t>
            </a:r>
            <a:r>
              <a:rPr lang="ru-RU" sz="3600" dirty="0" smtClean="0"/>
              <a:t>Трудовой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en-US" sz="3600" dirty="0" smtClean="0"/>
              <a:t>D    </a:t>
            </a:r>
            <a:r>
              <a:rPr lang="ru-RU" sz="3600" dirty="0" smtClean="0"/>
              <a:t>Служебной</a:t>
            </a:r>
            <a:endParaRPr lang="ru-RU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294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Вопрос № 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192" y="98072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dirty="0" smtClean="0"/>
              <a:t>     Имя </a:t>
            </a:r>
            <a:r>
              <a:rPr lang="ru-RU" sz="4000" b="1" dirty="0"/>
              <a:t>прилагательное отвечает на вопросы </a:t>
            </a:r>
            <a:r>
              <a:rPr lang="ru-RU" sz="4000" b="1" dirty="0" smtClean="0"/>
              <a:t>:</a:t>
            </a:r>
            <a:endParaRPr lang="ru-RU" sz="4000" b="1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1844824"/>
            <a:ext cx="820891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/>
            </a:r>
            <a:br>
              <a:rPr lang="ru-RU" sz="4000" dirty="0"/>
            </a:br>
            <a:r>
              <a:rPr lang="en-US" sz="4000" dirty="0" smtClean="0"/>
              <a:t>A    </a:t>
            </a:r>
            <a:r>
              <a:rPr lang="ru-RU" sz="4000" dirty="0" smtClean="0"/>
              <a:t> Кто</a:t>
            </a:r>
            <a:r>
              <a:rPr lang="ru-RU" sz="4000" dirty="0"/>
              <a:t>? </a:t>
            </a:r>
            <a:r>
              <a:rPr lang="ru-RU" sz="4000" dirty="0" smtClean="0"/>
              <a:t>Что?</a:t>
            </a:r>
            <a:endParaRPr lang="en-US" sz="4000" dirty="0" smtClean="0"/>
          </a:p>
          <a:p>
            <a:r>
              <a:rPr lang="en-US" sz="4000" dirty="0" smtClean="0"/>
              <a:t>B    </a:t>
            </a:r>
            <a:r>
              <a:rPr lang="ru-RU" sz="4000" dirty="0" smtClean="0"/>
              <a:t>Какой</a:t>
            </a:r>
            <a:r>
              <a:rPr lang="ru-RU" sz="4000" dirty="0"/>
              <a:t>? </a:t>
            </a:r>
            <a:r>
              <a:rPr lang="ru-RU" sz="4000" dirty="0" smtClean="0"/>
              <a:t>Какая</a:t>
            </a:r>
            <a:r>
              <a:rPr lang="ru-RU" sz="4000" dirty="0"/>
              <a:t>? </a:t>
            </a:r>
            <a:r>
              <a:rPr lang="ru-RU" sz="4000" dirty="0" smtClean="0"/>
              <a:t>Какие</a:t>
            </a:r>
            <a:r>
              <a:rPr lang="ru-RU" sz="4000" dirty="0"/>
              <a:t>? </a:t>
            </a:r>
            <a:r>
              <a:rPr lang="ru-RU" sz="4000" dirty="0" smtClean="0"/>
              <a:t>Какое?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en-US" sz="4000" dirty="0" smtClean="0"/>
              <a:t>C    </a:t>
            </a:r>
            <a:r>
              <a:rPr lang="ru-RU" sz="4000" dirty="0" smtClean="0"/>
              <a:t>Что </a:t>
            </a:r>
            <a:r>
              <a:rPr lang="ru-RU" sz="4000" dirty="0"/>
              <a:t>делать? </a:t>
            </a:r>
            <a:r>
              <a:rPr lang="ru-RU" sz="4000" dirty="0" smtClean="0"/>
              <a:t>Что </a:t>
            </a:r>
            <a:r>
              <a:rPr lang="ru-RU" sz="4000" dirty="0"/>
              <a:t>сделать? </a:t>
            </a:r>
            <a:endParaRPr lang="ru-RU" sz="4000" dirty="0" smtClean="0"/>
          </a:p>
          <a:p>
            <a:r>
              <a:rPr lang="en-US" sz="4000" dirty="0" smtClean="0"/>
              <a:t>D   </a:t>
            </a:r>
            <a:r>
              <a:rPr lang="ru-RU" sz="4000" dirty="0" smtClean="0"/>
              <a:t> О ком? О чём?</a:t>
            </a:r>
            <a:endParaRPr lang="ru-RU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542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Вопрос № 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dirty="0"/>
              <a:t>Имя прилагательное </a:t>
            </a:r>
            <a:r>
              <a:rPr lang="ru-RU" sz="3600" b="1" dirty="0" smtClean="0"/>
              <a:t>в предложении связано с :</a:t>
            </a:r>
            <a:endParaRPr lang="ru-RU" sz="3600" b="1" dirty="0"/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97891" y="2276872"/>
            <a:ext cx="73448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/>
            </a:r>
            <a:br>
              <a:rPr lang="ru-RU" sz="4000" dirty="0"/>
            </a:br>
            <a:r>
              <a:rPr lang="en-US" sz="4000" dirty="0" smtClean="0"/>
              <a:t>A</a:t>
            </a:r>
            <a:r>
              <a:rPr lang="ru-RU" sz="4000" dirty="0" smtClean="0"/>
              <a:t>      глаголом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en-US" sz="4000" dirty="0" smtClean="0"/>
              <a:t>B</a:t>
            </a:r>
            <a:r>
              <a:rPr lang="ru-RU" sz="4000" dirty="0" smtClean="0"/>
              <a:t>      предлогом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en-US" sz="4000" dirty="0" smtClean="0"/>
              <a:t>C   </a:t>
            </a:r>
            <a:r>
              <a:rPr lang="ru-RU" sz="4000" dirty="0" smtClean="0"/>
              <a:t> именем существительным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en-US" sz="4000" dirty="0" smtClean="0"/>
              <a:t>D    </a:t>
            </a:r>
            <a:r>
              <a:rPr lang="ru-RU" sz="4000" dirty="0" smtClean="0"/>
              <a:t>числительным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056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/>
              <a:t>Вопрос № 4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748464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 smtClean="0"/>
              <a:t>Выбери словосочетание, в котором      прилагательное стоит в </a:t>
            </a:r>
            <a:r>
              <a:rPr lang="ru-RU" b="1" u="sng" dirty="0" smtClean="0"/>
              <a:t>предложном </a:t>
            </a:r>
            <a:r>
              <a:rPr lang="ru-RU" b="1" dirty="0" smtClean="0"/>
              <a:t>падеже:</a:t>
            </a:r>
            <a:br>
              <a:rPr lang="ru-RU" b="1" dirty="0" smtClean="0"/>
            </a:b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                       </a:t>
            </a:r>
            <a:r>
              <a:rPr lang="en-US" sz="4000" dirty="0" smtClean="0"/>
              <a:t>A </a:t>
            </a:r>
            <a:r>
              <a:rPr lang="ru-RU" sz="4000" dirty="0" smtClean="0"/>
              <a:t>    яркому    солнцу</a:t>
            </a:r>
            <a:endParaRPr lang="ru-RU" sz="4000" dirty="0"/>
          </a:p>
          <a:p>
            <a:pPr marL="0" indent="0">
              <a:buNone/>
            </a:pPr>
            <a:r>
              <a:rPr lang="ru-RU" sz="4000" dirty="0" smtClean="0"/>
              <a:t>                  </a:t>
            </a:r>
            <a:r>
              <a:rPr lang="en-US" sz="4000" dirty="0" smtClean="0"/>
              <a:t>B    </a:t>
            </a:r>
            <a:r>
              <a:rPr lang="ru-RU" sz="4000" dirty="0" smtClean="0"/>
              <a:t>в  ярком   платье </a:t>
            </a:r>
            <a:br>
              <a:rPr lang="ru-RU" sz="4000" dirty="0" smtClean="0"/>
            </a:br>
            <a:r>
              <a:rPr lang="ru-RU" sz="4000" dirty="0" smtClean="0"/>
              <a:t>                  </a:t>
            </a:r>
            <a:r>
              <a:rPr lang="en-US" sz="4000" dirty="0" smtClean="0"/>
              <a:t>C</a:t>
            </a:r>
            <a:r>
              <a:rPr lang="ru-RU" sz="4000" dirty="0" smtClean="0"/>
              <a:t>     яркого     света</a:t>
            </a:r>
            <a:br>
              <a:rPr lang="ru-RU" sz="4000" dirty="0" smtClean="0"/>
            </a:br>
            <a:r>
              <a:rPr lang="ru-RU" sz="4000" dirty="0" smtClean="0"/>
              <a:t>                  </a:t>
            </a:r>
            <a:r>
              <a:rPr lang="en-US" sz="4000" dirty="0" smtClean="0"/>
              <a:t>D</a:t>
            </a:r>
            <a:r>
              <a:rPr lang="ru-RU" sz="4000" dirty="0" smtClean="0"/>
              <a:t>     яркие  краски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148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ATIONKEY" val="KYDTGV"/>
  <p:tag name="RESPONSEDETAILS" val="&lt;NewDataSet&gt;&lt;xs:schema id=&quot;NewDataSet&quot; xmlns=&quot;&quot; xmlns:xs=&quot;http://www.w3.org/2001/XMLSchema&quot; xmlns:msdata=&quot;urn:schemas-microsoft-com:xml-msdata&quot;&gt;&lt;xs:element name=&quot;NewDataSet&quot; msdata:IsDataSet=&quot;true&quot; msdata:MainDataTable=&quot;ResponseDetails&quot; msdata:UseCurrentLocale=&quot;true&quot;&gt;&lt;xs:complexType&gt;&lt;xs:choice minOccurs=&quot;0&quot; maxOccurs=&quot;unbounded&quot;&gt;&lt;xs:element name=&quot;ResponseDetails&quot;&gt;&lt;xs:complexType&gt;&lt;xs:sequence&gt;&lt;xs:element name=&quot;Response_List_Id&quot; type=&quot;xs:string&quot; minOccurs=&quot;0&quot; /&gt;&lt;xs:element name=&quot;Activity_ID&quot; type=&quot;xs:string&quot; minOccurs=&quot;0&quot; /&gt;&lt;xs:element name=&quot;Response_List_Name&quot; type=&quot;xs:string&quot; minOccurs=&quot;0&quot; /&gt;&lt;xs:element name=&quot;Slide_Type&quot; type=&quot;xs:string&quot; minOccurs=&quot;0&quot; /&gt;&lt;xs:element name=&quot;Response_List&quot; type=&quot;xs:string&quot; minOccurs=&quot;0&quot; /&gt;&lt;/xs:sequence&gt;&lt;/xs:complexType&gt;&lt;/xs:element&gt;&lt;/xs:choice&gt;&lt;/xs:complexType&gt;&lt;/xs:element&gt;&lt;/xs:schema&gt;&lt;ResponseDetails&gt;&lt;Response_List_Id&gt;Default&lt;/Response_List_Id&gt;&lt;Activity_ID /&gt;&lt;Response_List_Name&gt;Default&lt;/Response_List_Name&gt;&lt;Slide_Type&gt;LikertScale&lt;/Slide_Type&gt;&lt;Response_List&gt;Strongly AgreeÜAgreeÜNeither Agree Nor DisagreeÜDisagreeÜStrongly Disagree&lt;/Response_List&gt;&lt;/ResponseDetails&gt;&lt;ResponseDetails&gt;&lt;Response_List_Id&gt;Custom1&lt;/Response_List_Id&gt;&lt;Activity_ID /&gt;&lt;Response_List_Name&gt;Custom1&lt;/Response_List_Name&gt;&lt;Slide_Type&gt;LikertScale&lt;/Slide_Type&gt;&lt;Response_List /&gt;&lt;/ResponseDetails&gt;&lt;ResponseDetails&gt;&lt;Response_List_Id&gt;Custom2&lt;/Response_List_Id&gt;&lt;Activity_ID /&gt;&lt;Response_List_Name&gt;Custom2&lt;/Response_List_Name&gt;&lt;Slide_Type&gt;LikertScale&lt;/Slide_Type&gt;&lt;Response_List /&gt;&lt;/ResponseDetails&gt;&lt;ResponseDetails&gt;&lt;Response_List_Id&gt;Custom3&lt;/Response_List_Id&gt;&lt;Activity_ID /&gt;&lt;Response_List_Name&gt;Custom3&lt;/Response_List_Name&gt;&lt;Slide_Type&gt;LikertScale&lt;/Slide_Type&gt;&lt;Response_List /&gt;&lt;/ResponseDetails&gt;&lt;ResponseDetails&gt;&lt;Response_List_Id&gt;Custom4&lt;/Response_List_Id&gt;&lt;Activity_ID /&gt;&lt;Response_List_Name&gt;Custom4&lt;/Response_List_Name&gt;&lt;Slide_Type&gt;LikertScale&lt;/Slide_Type&gt;&lt;Response_List /&gt;&lt;/ResponseDetails&gt;&lt;ResponseDetails&gt;&lt;Response_List_Id&gt;Custom5&lt;/Response_List_Id&gt;&lt;Activity_ID /&gt;&lt;Response_List_Name&gt;Custom5&lt;/Response_List_Name&gt;&lt;Slide_Type&gt;LikertScale&lt;/Slide_Type&gt;&lt;Response_List /&gt;&lt;/ResponseDetails&gt;&lt;ResponseDetails&gt;&lt;Response_List_Id&gt;Text&lt;/Response_List_Id&gt;&lt;Activity_ID /&gt;&lt;Response_List_Name&gt;Text (Essay)&lt;/Response_List_Name&gt;&lt;Slide_Type&gt;LikertScale&lt;/Slide_Type&gt;&lt;Response_List /&gt;&lt;/ResponseDetails&gt;&lt;/NewDataSet&gt;"/>
  <p:tag name="DEMOGRAPHICDETAILS" val="&lt;NewDataSet&gt;&lt;xs:schema id=&quot;NewDataSet&quot; xmlns=&quot;&quot; xmlns:xs=&quot;http://www.w3.org/2001/XMLSchema&quot; xmlns:msdata=&quot;urn:schemas-microsoft-com:xml-msdata&quot;&gt;&lt;xs:element name=&quot;NewDataSet&quot; msdata:IsDataSet=&quot;true&quot; msdata:MainDataTable=&quot;DemographicDetails&quot; msdata:UseCurrentLocale=&quot;true&quot;&gt;&lt;xs:complexType&gt;&lt;xs:choice minOccurs=&quot;0&quot; maxOccurs=&quot;unbounded&quot;&gt;&lt;xs:element name=&quot;DemographicDetails&quot;&gt;&lt;xs:complexType&gt;&lt;xs:sequence&gt;&lt;xs:element name=&quot;Demographic_Id&quot; type=&quot;xs:int&quot; minOccurs=&quot;0&quot; /&gt;&lt;xs:element name=&quot;Demographic_Value&quot; type=&quot;xs:string&quot; minOccurs=&quot;0&quot; /&gt;&lt;/xs:sequence&gt;&lt;/xs:complexType&gt;&lt;/xs:element&gt;&lt;/xs:choice&gt;&lt;/xs:complexType&gt;&lt;/xs:element&gt;&lt;/xs:schema&gt;&lt;DemographicDetails&gt;&lt;Demographic_Id&gt;1&lt;/Demographic_Id&gt;&lt;Demographic_Value&gt;Age&lt;/Demographic_Value&gt;&lt;/DemographicDetails&gt;&lt;DemographicDetails&gt;&lt;Demographic_Id&gt;2&lt;/Demographic_Id&gt;&lt;Demographic_Value&gt;Ethnicity&lt;/Demographic_Value&gt;&lt;/DemographicDetails&gt;&lt;DemographicDetails&gt;&lt;Demographic_Id&gt;3&lt;/Demographic_Id&gt;&lt;Demographic_Value&gt;Gender&lt;/Demographic_Value&gt;&lt;/DemographicDetails&gt;&lt;DemographicDetails&gt;&lt;Demographic_Id&gt;4&lt;/Demographic_Id&gt;&lt;Demographic_Value&gt;Language&lt;/Demographic_Value&gt;&lt;/DemographicDetails&gt;&lt;DemographicDetails&gt;&lt;Demographic_Id&gt;5&lt;/Demographic_Id&gt;&lt;Demographic_Value&gt;MaritalStatus&lt;/Demographic_Value&gt;&lt;/DemographicDetails&gt;&lt;DemographicDetails&gt;&lt;Demographic_Id&gt;6&lt;/Demographic_Id&gt;&lt;Demographic_Value&gt;Nationality&lt;/Demographic_Value&gt;&lt;/DemographicDetails&gt;&lt;DemographicDetails&gt;&lt;Demographic_Id&gt;7&lt;/Demographic_Id&gt;&lt;Demographic_Value&gt;Occupation&lt;/Demographic_Value&gt;&lt;/DemographicDetails&gt;&lt;DemographicDetails&gt;&lt;Demographic_Id&gt;8&lt;/Demographic_Id&gt;&lt;Demographic_Value&gt;Religion&lt;/Demographic_Value&gt;&lt;/DemographicDetails&gt;&lt;/NewDataSet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TYPE" val="Multiple Choice"/>
  <p:tag name="RESPONSE_TYPE" val="Text"/>
  <p:tag name="QUESTION" val="Какой   частью речи является      имя прилагательное?"/>
  <p:tag name="MARKS" val="1"/>
  <p:tag name="RESPONSE_TIME" val="10"/>
  <p:tag name="NO_OF_CHOICE" val="4"/>
  <p:tag name="ANSWER" val="B"/>
  <p:tag name="OPTIONS" val="A     РабочейB     СамостоятельнойC    ТрудовойD    Служебной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RKS" val="1"/>
  <p:tag name="RESPONSE_TIME" val="10"/>
  <p:tag name="SLIDE_TYPE" val="Multiple Choice"/>
  <p:tag name="RESPONSE_TYPE" val="Text"/>
  <p:tag name="NO_OF_CHOICE" val="4"/>
  <p:tag name="ANSWER" val="B"/>
  <p:tag name="QUESTION" val="Имя прилагательное отвечает на вопросы :"/>
  <p:tag name="OPTIONS" val="A     Кто? Что?B    Какой? Какая? Какие? Какое?C    Что делать? Что сделать?D    О ком? О чём?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RKS" val="1"/>
  <p:tag name="RESPONSE_TIME" val="10"/>
  <p:tag name="SLIDE_TYPE" val="Multiple Choice"/>
  <p:tag name="RESPONSE_TYPE" val="Text"/>
  <p:tag name="NO_OF_CHOICE" val="4"/>
  <p:tag name="ANSWER" val="C"/>
  <p:tag name="QUESTION" val="Имя прилагательное в предложении связано с :"/>
  <p:tag name="OPTIONS" val="A      глаголомB      предлогомC    именем существительнымD    числительным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RKS" val="1"/>
  <p:tag name="RESPONSE_TIME" val="10"/>
  <p:tag name="SLIDE_TYPE" val="Multiple Choice"/>
  <p:tag name="RESPONSE_TYPE" val="Text"/>
  <p:tag name="NO_OF_CHOICE" val="4"/>
  <p:tag name="ANSWER" val="B"/>
  <p:tag name="QUESTION" val="Выбери словосочетание, в котором      прилагательное стоит в предложном падеже:"/>
  <p:tag name="OPTIONS" val="A     яркому    солнцу                  B    в  ярком   платье                  C     яркого     света                  D     яркие  краски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188</TotalTime>
  <Words>47</Words>
  <Application>Microsoft Office PowerPoint</Application>
  <PresentationFormat>Экран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Corbel</vt:lpstr>
      <vt:lpstr>Gill Sans MT</vt:lpstr>
      <vt:lpstr>Verdana</vt:lpstr>
      <vt:lpstr>Wingdings 2</vt:lpstr>
      <vt:lpstr>Солнцестояние</vt:lpstr>
      <vt:lpstr>Вопрос № 1</vt:lpstr>
      <vt:lpstr>Вопрос № 2</vt:lpstr>
      <vt:lpstr>Вопрос № 3</vt:lpstr>
      <vt:lpstr>Вопрос № 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Shortist</dc:creator>
  <cp:lastModifiedBy>Каб 108</cp:lastModifiedBy>
  <cp:revision>25</cp:revision>
  <dcterms:created xsi:type="dcterms:W3CDTF">2015-02-15T04:01:19Z</dcterms:created>
  <dcterms:modified xsi:type="dcterms:W3CDTF">2015-02-27T09:29:04Z</dcterms:modified>
</cp:coreProperties>
</file>