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71" r:id="rId3"/>
    <p:sldId id="273" r:id="rId4"/>
    <p:sldId id="272" r:id="rId5"/>
    <p:sldId id="268" r:id="rId6"/>
    <p:sldId id="257" r:id="rId7"/>
    <p:sldId id="28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E028A"/>
    <a:srgbClr val="07A91A"/>
    <a:srgbClr val="1B75D7"/>
    <a:srgbClr val="06D6EC"/>
    <a:srgbClr val="2503EF"/>
    <a:srgbClr val="FF3300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48" autoAdjust="0"/>
    <p:restoredTop sz="58261" autoAdjust="0"/>
  </p:normalViewPr>
  <p:slideViewPr>
    <p:cSldViewPr snapToObjects="1" showGuides="1">
      <p:cViewPr>
        <p:scale>
          <a:sx n="75" d="100"/>
          <a:sy n="75" d="100"/>
        </p:scale>
        <p:origin x="-1698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4.9113808690580373E-2"/>
          <c:y val="5.8891555233659673E-2"/>
          <c:w val="0.58703205502089995"/>
          <c:h val="0.815746615692616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Назовите дату начала и окончания ВОВ?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10-16 лет</c:v>
                </c:pt>
                <c:pt idx="1">
                  <c:v>30-50 лет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Назовите детей – героев ВОВ?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10-16 лет</c:v>
                </c:pt>
                <c:pt idx="1">
                  <c:v>30-50 лет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Какую памятную дату отмечают 8 февраля?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10-16 лет</c:v>
                </c:pt>
                <c:pt idx="1">
                  <c:v>30-50 лет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</c:ser>
        <c:shape val="cylinder"/>
        <c:axId val="144646528"/>
        <c:axId val="144648064"/>
        <c:axId val="0"/>
      </c:bar3DChart>
      <c:catAx>
        <c:axId val="14464652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648064"/>
        <c:crosses val="autoZero"/>
        <c:auto val="1"/>
        <c:lblAlgn val="ctr"/>
        <c:lblOffset val="100"/>
      </c:catAx>
      <c:valAx>
        <c:axId val="144648064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6465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</c:legend>
    <c:plotVisOnly val="1"/>
  </c:chart>
  <c:spPr>
    <a:solidFill>
      <a:schemeClr val="bg2"/>
    </a:solidFill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36B2E-BDE5-46D7-847D-701F4327668E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52402-C1E0-4C90-89BE-C5CC5454E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176B1-141E-44ED-B556-3D00AE3F412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914D-70C8-4212-A841-9C3307F0BDB7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71BEF-6C3C-41A9-BAAA-CC81F9CC4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0.jpeg"/><Relationship Id="rId26" Type="http://schemas.openxmlformats.org/officeDocument/2006/relationships/image" Target="../media/image38.jpeg"/><Relationship Id="rId3" Type="http://schemas.openxmlformats.org/officeDocument/2006/relationships/image" Target="../media/image1.jpeg"/><Relationship Id="rId21" Type="http://schemas.openxmlformats.org/officeDocument/2006/relationships/image" Target="../media/image33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15.png"/><Relationship Id="rId25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gif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24" Type="http://schemas.openxmlformats.org/officeDocument/2006/relationships/image" Target="../media/image36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5.jpeg"/><Relationship Id="rId28" Type="http://schemas.openxmlformats.org/officeDocument/2006/relationships/image" Target="../media/image40.gif"/><Relationship Id="rId10" Type="http://schemas.openxmlformats.org/officeDocument/2006/relationships/image" Target="../media/image23.jpeg"/><Relationship Id="rId19" Type="http://schemas.openxmlformats.org/officeDocument/2006/relationships/image" Target="../media/image31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34.jpeg"/><Relationship Id="rId27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3" Type="http://schemas.openxmlformats.org/officeDocument/2006/relationships/image" Target="../media/image41.jpeg"/><Relationship Id="rId21" Type="http://schemas.openxmlformats.org/officeDocument/2006/relationships/image" Target="../media/image59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5" Type="http://schemas.openxmlformats.org/officeDocument/2006/relationships/image" Target="../media/image40.gif"/><Relationship Id="rId2" Type="http://schemas.openxmlformats.org/officeDocument/2006/relationships/image" Target="../media/image1.jpeg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24" Type="http://schemas.openxmlformats.org/officeDocument/2006/relationships/image" Target="../media/image15.pn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23" Type="http://schemas.openxmlformats.org/officeDocument/2006/relationships/image" Target="../media/image61.png"/><Relationship Id="rId10" Type="http://schemas.openxmlformats.org/officeDocument/2006/relationships/image" Target="../media/image48.jpeg"/><Relationship Id="rId19" Type="http://schemas.openxmlformats.org/officeDocument/2006/relationships/image" Target="../media/image57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Relationship Id="rId22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1.jpeg"/><Relationship Id="rId18" Type="http://schemas.openxmlformats.org/officeDocument/2006/relationships/image" Target="../media/image76.jpeg"/><Relationship Id="rId26" Type="http://schemas.openxmlformats.org/officeDocument/2006/relationships/image" Target="../media/image40.gif"/><Relationship Id="rId3" Type="http://schemas.openxmlformats.org/officeDocument/2006/relationships/image" Target="../media/image62.jpeg"/><Relationship Id="rId21" Type="http://schemas.openxmlformats.org/officeDocument/2006/relationships/image" Target="../media/image79.jpeg"/><Relationship Id="rId7" Type="http://schemas.openxmlformats.org/officeDocument/2006/relationships/image" Target="../media/image66.jpeg"/><Relationship Id="rId12" Type="http://schemas.openxmlformats.org/officeDocument/2006/relationships/chart" Target="../charts/chart1.xml"/><Relationship Id="rId17" Type="http://schemas.openxmlformats.org/officeDocument/2006/relationships/image" Target="../media/image75.jpeg"/><Relationship Id="rId25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74.jpeg"/><Relationship Id="rId20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24" Type="http://schemas.openxmlformats.org/officeDocument/2006/relationships/image" Target="../media/image82.jpeg"/><Relationship Id="rId5" Type="http://schemas.openxmlformats.org/officeDocument/2006/relationships/image" Target="../media/image64.jpeg"/><Relationship Id="rId15" Type="http://schemas.openxmlformats.org/officeDocument/2006/relationships/image" Target="../media/image73.jpeg"/><Relationship Id="rId23" Type="http://schemas.openxmlformats.org/officeDocument/2006/relationships/image" Target="../media/image81.jpeg"/><Relationship Id="rId10" Type="http://schemas.openxmlformats.org/officeDocument/2006/relationships/image" Target="../media/image69.jpeg"/><Relationship Id="rId19" Type="http://schemas.openxmlformats.org/officeDocument/2006/relationships/image" Target="../media/image77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Relationship Id="rId14" Type="http://schemas.openxmlformats.org/officeDocument/2006/relationships/image" Target="../media/image72.jpeg"/><Relationship Id="rId22" Type="http://schemas.openxmlformats.org/officeDocument/2006/relationships/image" Target="../media/image8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13" Type="http://schemas.openxmlformats.org/officeDocument/2006/relationships/image" Target="../media/image93.jpeg"/><Relationship Id="rId18" Type="http://schemas.openxmlformats.org/officeDocument/2006/relationships/image" Target="../media/image98.jpeg"/><Relationship Id="rId26" Type="http://schemas.openxmlformats.org/officeDocument/2006/relationships/image" Target="../media/image106.jpeg"/><Relationship Id="rId3" Type="http://schemas.openxmlformats.org/officeDocument/2006/relationships/image" Target="../media/image83.jpeg"/><Relationship Id="rId21" Type="http://schemas.openxmlformats.org/officeDocument/2006/relationships/image" Target="../media/image101.jpeg"/><Relationship Id="rId34" Type="http://schemas.openxmlformats.org/officeDocument/2006/relationships/image" Target="../media/image40.gif"/><Relationship Id="rId7" Type="http://schemas.openxmlformats.org/officeDocument/2006/relationships/image" Target="../media/image87.jpeg"/><Relationship Id="rId12" Type="http://schemas.openxmlformats.org/officeDocument/2006/relationships/image" Target="../media/image92.jpeg"/><Relationship Id="rId17" Type="http://schemas.openxmlformats.org/officeDocument/2006/relationships/image" Target="../media/image97.jpeg"/><Relationship Id="rId25" Type="http://schemas.openxmlformats.org/officeDocument/2006/relationships/image" Target="../media/image105.jpeg"/><Relationship Id="rId33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96.jpeg"/><Relationship Id="rId20" Type="http://schemas.openxmlformats.org/officeDocument/2006/relationships/image" Target="../media/image100.jpeg"/><Relationship Id="rId29" Type="http://schemas.openxmlformats.org/officeDocument/2006/relationships/image" Target="../media/image10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11" Type="http://schemas.openxmlformats.org/officeDocument/2006/relationships/image" Target="../media/image91.jpeg"/><Relationship Id="rId24" Type="http://schemas.openxmlformats.org/officeDocument/2006/relationships/image" Target="../media/image104.jpeg"/><Relationship Id="rId32" Type="http://schemas.openxmlformats.org/officeDocument/2006/relationships/image" Target="../media/image112.jpeg"/><Relationship Id="rId5" Type="http://schemas.openxmlformats.org/officeDocument/2006/relationships/image" Target="../media/image85.jpeg"/><Relationship Id="rId15" Type="http://schemas.openxmlformats.org/officeDocument/2006/relationships/image" Target="../media/image95.jpeg"/><Relationship Id="rId23" Type="http://schemas.openxmlformats.org/officeDocument/2006/relationships/image" Target="../media/image103.jpeg"/><Relationship Id="rId28" Type="http://schemas.openxmlformats.org/officeDocument/2006/relationships/image" Target="../media/image108.jpeg"/><Relationship Id="rId10" Type="http://schemas.openxmlformats.org/officeDocument/2006/relationships/image" Target="../media/image90.jpeg"/><Relationship Id="rId19" Type="http://schemas.openxmlformats.org/officeDocument/2006/relationships/image" Target="../media/image99.jpeg"/><Relationship Id="rId31" Type="http://schemas.openxmlformats.org/officeDocument/2006/relationships/image" Target="../media/image111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Relationship Id="rId14" Type="http://schemas.openxmlformats.org/officeDocument/2006/relationships/image" Target="../media/image94.jpeg"/><Relationship Id="rId22" Type="http://schemas.openxmlformats.org/officeDocument/2006/relationships/image" Target="../media/image102.jpeg"/><Relationship Id="rId27" Type="http://schemas.openxmlformats.org/officeDocument/2006/relationships/image" Target="../media/image107.jpeg"/><Relationship Id="rId30" Type="http://schemas.openxmlformats.org/officeDocument/2006/relationships/image" Target="../media/image1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4.png"/><Relationship Id="rId2" Type="http://schemas.openxmlformats.org/officeDocument/2006/relationships/audio" Target="file:///C:\Users\1\Desktop\&#1057;&#1072;&#1084;&#1086;&#1087;&#1088;&#1077;&#1079;&#1077;&#1085;&#1090;&#1072;&#1094;&#1080;&#1103;%20&#1048;&#1074;&#1072;&#1085;&#1086;&#1074;&#1086;&#1081;%20&#1053;.&#1057;.1\Detskie-Gde-Vodyatsya-Volshebniki_minus(muzofon.com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13.png"/><Relationship Id="rId5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image" Target="../media/image1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zernyshko.ucoz.ru/_fr/0/19939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85776"/>
            <a:ext cx="9143999" cy="714377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E028A"/>
                </a:solidFill>
                <a:latin typeface="Monotype Corsiva" pitchFamily="66" charset="0"/>
              </a:rPr>
              <a:t>Проект «Весёлая полянка»</a:t>
            </a:r>
            <a:endParaRPr lang="ru-RU" sz="2800" b="1" dirty="0">
              <a:solidFill>
                <a:srgbClr val="CE028A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1135" y="53553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2" name="Содержимое 9" descr="Детско-взрослый проект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813181" y="1359885"/>
            <a:ext cx="5517638" cy="4138229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IMG_027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13181" y="1359884"/>
            <a:ext cx="5517638" cy="4138230"/>
          </a:xfrm>
          <a:prstGeom prst="rect">
            <a:avLst/>
          </a:prstGeom>
        </p:spPr>
      </p:pic>
      <p:pic>
        <p:nvPicPr>
          <p:cNvPr id="32" name="Рисунок 31" descr="DSC0328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13181" y="1359885"/>
            <a:ext cx="5517638" cy="4138229"/>
          </a:xfrm>
          <a:prstGeom prst="rect">
            <a:avLst/>
          </a:prstGeom>
        </p:spPr>
      </p:pic>
      <p:pic>
        <p:nvPicPr>
          <p:cNvPr id="33" name="Рисунок 32" descr="DSC0329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813181" y="1359884"/>
            <a:ext cx="5517638" cy="4138229"/>
          </a:xfrm>
          <a:prstGeom prst="rect">
            <a:avLst/>
          </a:prstGeom>
        </p:spPr>
      </p:pic>
      <p:pic>
        <p:nvPicPr>
          <p:cNvPr id="35" name="Рисунок 34" descr="DSC0330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836609" y="1359883"/>
            <a:ext cx="5517639" cy="4138229"/>
          </a:xfrm>
          <a:prstGeom prst="rect">
            <a:avLst/>
          </a:prstGeom>
        </p:spPr>
      </p:pic>
      <p:pic>
        <p:nvPicPr>
          <p:cNvPr id="15" name="Рисунок 14" descr="SAM_2768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813180" y="1359881"/>
            <a:ext cx="5541068" cy="4138231"/>
          </a:xfrm>
          <a:prstGeom prst="rect">
            <a:avLst/>
          </a:prstGeom>
        </p:spPr>
      </p:pic>
      <p:pic>
        <p:nvPicPr>
          <p:cNvPr id="20" name="Рисунок 19" descr="DSC02650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801467" y="1359885"/>
            <a:ext cx="5552782" cy="4138231"/>
          </a:xfrm>
          <a:prstGeom prst="rect">
            <a:avLst/>
          </a:prstGeom>
        </p:spPr>
      </p:pic>
      <p:pic>
        <p:nvPicPr>
          <p:cNvPr id="27" name="Рисунок 26" descr="IMG_0569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813180" y="1359881"/>
            <a:ext cx="2758818" cy="2069114"/>
          </a:xfrm>
          <a:prstGeom prst="rect">
            <a:avLst/>
          </a:prstGeom>
        </p:spPr>
      </p:pic>
      <p:pic>
        <p:nvPicPr>
          <p:cNvPr id="26" name="Рисунок 25" descr="IMG_0571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571999" y="1359885"/>
            <a:ext cx="2782250" cy="2069115"/>
          </a:xfrm>
          <a:prstGeom prst="rect">
            <a:avLst/>
          </a:prstGeom>
        </p:spPr>
      </p:pic>
      <p:pic>
        <p:nvPicPr>
          <p:cNvPr id="25" name="Рисунок 24" descr="IMG_0570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813177" y="3428995"/>
            <a:ext cx="2758821" cy="2069112"/>
          </a:xfrm>
          <a:prstGeom prst="rect">
            <a:avLst/>
          </a:prstGeom>
        </p:spPr>
      </p:pic>
      <p:pic>
        <p:nvPicPr>
          <p:cNvPr id="28" name="Рисунок 27" descr="DSC02659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4572001" y="3428988"/>
            <a:ext cx="2782248" cy="2069119"/>
          </a:xfrm>
          <a:prstGeom prst="rect">
            <a:avLst/>
          </a:prstGeom>
        </p:spPr>
      </p:pic>
      <p:pic>
        <p:nvPicPr>
          <p:cNvPr id="30" name="Рисунок 29" descr="2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1778037" y="1359876"/>
            <a:ext cx="5552782" cy="4138223"/>
          </a:xfrm>
          <a:prstGeom prst="rect">
            <a:avLst/>
          </a:prstGeom>
        </p:spPr>
      </p:pic>
      <p:pic>
        <p:nvPicPr>
          <p:cNvPr id="22" name="Рисунок 21" descr="Отчет по проекту Веселая полянка.jp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>
          <a:xfrm>
            <a:off x="1778037" y="1359902"/>
            <a:ext cx="5576212" cy="4155676"/>
          </a:xfrm>
          <a:prstGeom prst="rect">
            <a:avLst/>
          </a:prstGeom>
        </p:spPr>
      </p:pic>
      <p:pic>
        <p:nvPicPr>
          <p:cNvPr id="21" name="Рисунок 20" descr="Представление.png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>
          <a:xfrm>
            <a:off x="6715140" y="535532"/>
            <a:ext cx="2287034" cy="2222625"/>
          </a:xfrm>
          <a:prstGeom prst="rect">
            <a:avLst/>
          </a:prstGeom>
        </p:spPr>
      </p:pic>
      <p:pic>
        <p:nvPicPr>
          <p:cNvPr id="29" name="Picture 2" descr="http://img-fotki.yandex.ru/get/5107/83813999.6d8/0_a2437_61271e38_XL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0" y="2071678"/>
            <a:ext cx="2525427" cy="352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 descr="http://zernyshko.ucoz.ru/_fr/0/19939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85776"/>
            <a:ext cx="9143999" cy="7143776"/>
          </a:xfrm>
          <a:prstGeom prst="rect">
            <a:avLst/>
          </a:prstGeom>
          <a:noFill/>
        </p:spPr>
      </p:pic>
      <p:pic>
        <p:nvPicPr>
          <p:cNvPr id="34" name="Рисунок 33" descr="Волшебство своими руками..jpg"/>
          <p:cNvPicPr>
            <a:picLocks noChangeAspect="1"/>
          </p:cNvPicPr>
          <p:nvPr/>
        </p:nvPicPr>
        <p:blipFill>
          <a:blip r:embed="rId4" cstate="email">
            <a:lum bright="-10000" contrast="-10000"/>
          </a:blip>
          <a:stretch>
            <a:fillRect/>
          </a:stretch>
        </p:blipFill>
        <p:spPr>
          <a:xfrm>
            <a:off x="2107389" y="1571613"/>
            <a:ext cx="4929222" cy="3696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015008" y="3645024"/>
            <a:ext cx="7427168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solidFill>
                <a:srgbClr val="0000CC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5714" y="357166"/>
            <a:ext cx="6112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E028A"/>
                </a:solidFill>
                <a:latin typeface="Monotype Corsiva" pitchFamily="66" charset="0"/>
              </a:rPr>
              <a:t>Проект </a:t>
            </a:r>
          </a:p>
          <a:p>
            <a:pPr algn="ctr"/>
            <a:r>
              <a:rPr lang="ru-RU" sz="2800" b="1" dirty="0" smtClean="0">
                <a:solidFill>
                  <a:srgbClr val="CE028A"/>
                </a:solidFill>
                <a:latin typeface="Monotype Corsiva" pitchFamily="66" charset="0"/>
              </a:rPr>
              <a:t>«Да здравствует мыло душистое!»</a:t>
            </a:r>
            <a:endParaRPr lang="ru-RU" sz="2800" b="1" dirty="0">
              <a:solidFill>
                <a:srgbClr val="CE028A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F:\Проект Мыло Следопыты\SAM_2842.JPG"/>
          <p:cNvPicPr/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2099775" y="1580541"/>
            <a:ext cx="4929222" cy="3696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F:\Проект Мыло Следопыты\SAM_2841.JPG"/>
          <p:cNvPicPr/>
          <p:nvPr/>
        </p:nvPicPr>
        <p:blipFill>
          <a:blip r:embed="rId6" cstate="email">
            <a:lum bright="-20000"/>
          </a:blip>
          <a:srcRect/>
          <a:stretch>
            <a:fillRect/>
          </a:stretch>
        </p:blipFill>
        <p:spPr bwMode="auto">
          <a:xfrm>
            <a:off x="2099775" y="1571613"/>
            <a:ext cx="4929222" cy="369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F:\DCIM\101MSDCF\DSC02868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99775" y="1571613"/>
            <a:ext cx="4929222" cy="369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C:\Documents and Settings\Admin\Мои документы\DSC02873.JPG"/>
          <p:cNvPicPr/>
          <p:nvPr/>
        </p:nvPicPr>
        <p:blipFill>
          <a:blip r:embed="rId8" cstate="email">
            <a:lum bright="-20000" contrast="10000"/>
          </a:blip>
          <a:srcRect/>
          <a:stretch>
            <a:fillRect/>
          </a:stretch>
        </p:blipFill>
        <p:spPr bwMode="auto">
          <a:xfrm>
            <a:off x="2107389" y="1571612"/>
            <a:ext cx="4921608" cy="370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DSC02700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2099775" y="1571612"/>
            <a:ext cx="4929222" cy="3696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 descr="F:\Проект Мыло Следопыты\DSC02730.JPG"/>
          <p:cNvPicPr/>
          <p:nvPr/>
        </p:nvPicPr>
        <p:blipFill>
          <a:blip r:embed="rId10" cstate="email">
            <a:lum bright="-20000" contrast="-10000"/>
          </a:blip>
          <a:srcRect/>
          <a:stretch>
            <a:fillRect/>
          </a:stretch>
        </p:blipFill>
        <p:spPr bwMode="auto">
          <a:xfrm>
            <a:off x="2099775" y="1580541"/>
            <a:ext cx="2478648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 descr="F:\Проект Мыло Следопыты\DSC02741.JPG"/>
          <p:cNvPicPr/>
          <p:nvPr/>
        </p:nvPicPr>
        <p:blipFill>
          <a:blip r:embed="rId11" cstate="email">
            <a:lum bright="-10000"/>
          </a:blip>
          <a:srcRect/>
          <a:stretch>
            <a:fillRect/>
          </a:stretch>
        </p:blipFill>
        <p:spPr bwMode="auto">
          <a:xfrm>
            <a:off x="4578423" y="1571612"/>
            <a:ext cx="2458188" cy="183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 descr="DSC02767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4515636" y="3411142"/>
            <a:ext cx="2513361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 descr="F:\Проект Мыло Следопыты\DSC02800.JPG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099775" y="1564107"/>
            <a:ext cx="2479839" cy="1864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20141130_181249.jpg"/>
          <p:cNvPicPr>
            <a:picLocks noChangeAspect="1"/>
          </p:cNvPicPr>
          <p:nvPr/>
        </p:nvPicPr>
        <p:blipFill>
          <a:blip r:embed="rId14" cstate="email">
            <a:lum bright="-20000"/>
          </a:blip>
          <a:srcRect/>
          <a:stretch>
            <a:fillRect/>
          </a:stretch>
        </p:blipFill>
        <p:spPr>
          <a:xfrm rot="5400000">
            <a:off x="4865992" y="1254026"/>
            <a:ext cx="1860426" cy="246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DSCN0090.JPG"/>
          <p:cNvPicPr>
            <a:picLocks noChangeAspect="1"/>
          </p:cNvPicPr>
          <p:nvPr/>
        </p:nvPicPr>
        <p:blipFill>
          <a:blip r:embed="rId15" cstate="email">
            <a:lum bright="-10000"/>
          </a:blip>
          <a:srcRect/>
          <a:stretch>
            <a:fillRect/>
          </a:stretch>
        </p:blipFill>
        <p:spPr>
          <a:xfrm>
            <a:off x="4563413" y="3403636"/>
            <a:ext cx="2473198" cy="1864893"/>
          </a:xfrm>
          <a:prstGeom prst="rect">
            <a:avLst/>
          </a:prstGeom>
        </p:spPr>
      </p:pic>
      <p:pic>
        <p:nvPicPr>
          <p:cNvPr id="29" name="Picture 4" descr="TeIRiNo4ka - Ирина - Брюнетка - Блог - Привет.ру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flipH="1">
            <a:off x="11272395" y="-1547834"/>
            <a:ext cx="2124104" cy="1905000"/>
          </a:xfrm>
          <a:prstGeom prst="rect">
            <a:avLst/>
          </a:prstGeom>
          <a:noFill/>
        </p:spPr>
      </p:pic>
      <p:pic>
        <p:nvPicPr>
          <p:cNvPr id="28" name="Рисунок 27" descr="Представление.png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>
          <a:xfrm>
            <a:off x="6856965" y="904864"/>
            <a:ext cx="2287034" cy="2222625"/>
          </a:xfrm>
          <a:prstGeom prst="rect">
            <a:avLst/>
          </a:prstGeom>
        </p:spPr>
      </p:pic>
      <p:pic>
        <p:nvPicPr>
          <p:cNvPr id="46" name="Рисунок 45" descr="DSC02882.JP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2083576" y="3411141"/>
            <a:ext cx="2488423" cy="1866317"/>
          </a:xfrm>
          <a:prstGeom prst="rect">
            <a:avLst/>
          </a:prstGeom>
        </p:spPr>
      </p:pic>
      <p:pic>
        <p:nvPicPr>
          <p:cNvPr id="26" name="Рисунок 25" descr="20141205_122827.jpg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2083576" y="3411141"/>
            <a:ext cx="2479838" cy="1866317"/>
          </a:xfrm>
          <a:prstGeom prst="rect">
            <a:avLst/>
          </a:prstGeom>
        </p:spPr>
      </p:pic>
      <p:pic>
        <p:nvPicPr>
          <p:cNvPr id="38" name="Рисунок 37" descr="F:\DCIM\101MSDCF\DSC02856.JPG"/>
          <p:cNvPicPr/>
          <p:nvPr/>
        </p:nvPicPr>
        <p:blipFill>
          <a:blip r:embed="rId20" cstate="email">
            <a:lum bright="-10000"/>
          </a:blip>
          <a:srcRect/>
          <a:stretch>
            <a:fillRect/>
          </a:stretch>
        </p:blipFill>
        <p:spPr bwMode="auto">
          <a:xfrm>
            <a:off x="2099775" y="1556604"/>
            <a:ext cx="4941125" cy="372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38" descr="Фото0542.jpg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2069739" y="1548124"/>
            <a:ext cx="4959258" cy="371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 descr="DSC02924.JPG"/>
          <p:cNvPicPr>
            <a:picLocks noChangeAspect="1"/>
          </p:cNvPicPr>
          <p:nvPr/>
        </p:nvPicPr>
        <p:blipFill>
          <a:blip r:embed="rId22" cstate="email">
            <a:lum bright="-10000"/>
          </a:blip>
          <a:stretch>
            <a:fillRect/>
          </a:stretch>
        </p:blipFill>
        <p:spPr>
          <a:xfrm>
            <a:off x="2069738" y="1548124"/>
            <a:ext cx="4971161" cy="372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 descr="DSC02935.JPG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>
            <a:off x="2069738" y="1548124"/>
            <a:ext cx="4964942" cy="374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7" descr="http://nsportal.ru/sites/default/files/styles/media_gallery_large/public/styles/media_gallery_large/public/gallery/2014/12/11/quotda_zdravstvuet_mylo_dushistoequot/20141025_145543.jpg?itok=CiifbG_K"/>
          <p:cNvPicPr>
            <a:picLocks noChangeAspect="1" noChangeArrowheads="1"/>
          </p:cNvPicPr>
          <p:nvPr/>
        </p:nvPicPr>
        <p:blipFill>
          <a:blip r:embed="rId24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579614" y="1548124"/>
            <a:ext cx="2464611" cy="1909030"/>
          </a:xfrm>
          <a:prstGeom prst="rect">
            <a:avLst/>
          </a:prstGeom>
          <a:noFill/>
        </p:spPr>
      </p:pic>
      <p:pic>
        <p:nvPicPr>
          <p:cNvPr id="31" name="Рисунок 30" descr="DSCN0783.JPG"/>
          <p:cNvPicPr>
            <a:picLocks noChangeAspect="1"/>
          </p:cNvPicPr>
          <p:nvPr/>
        </p:nvPicPr>
        <p:blipFill>
          <a:blip r:embed="rId25" cstate="email">
            <a:lum contrast="10000"/>
          </a:blip>
          <a:srcRect/>
          <a:stretch>
            <a:fillRect/>
          </a:stretch>
        </p:blipFill>
        <p:spPr>
          <a:xfrm>
            <a:off x="4563414" y="3411142"/>
            <a:ext cx="2480812" cy="1878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5" descr="http://nsportal.ru/sites/default/files/styles/media_gallery_large/public/styles/media_gallery_large/public/gallery/2014/12/11/quotda_zdravstvuet_mylo_dushistoequot/dsc02982.jpg?itok=9Yh5JFDK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2063083" y="3429000"/>
            <a:ext cx="2500331" cy="1869356"/>
          </a:xfrm>
          <a:prstGeom prst="rect">
            <a:avLst/>
          </a:prstGeom>
          <a:noFill/>
        </p:spPr>
      </p:pic>
      <p:pic>
        <p:nvPicPr>
          <p:cNvPr id="42" name="Picture 3" descr="http://nsportal.ru/sites/default/files/styles/media_gallery_large/public/styles/media_gallery_large/public/gallery/2014/12/11/quotda_zdravstvuet_mylo_dushistoequot/dsc03172.jpg?itok=QFpA_Lr6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2063082" y="1548124"/>
            <a:ext cx="2500331" cy="1902925"/>
          </a:xfrm>
          <a:prstGeom prst="rect">
            <a:avLst/>
          </a:prstGeom>
          <a:noFill/>
        </p:spPr>
      </p:pic>
      <p:pic>
        <p:nvPicPr>
          <p:cNvPr id="33" name="Picture 4" descr="http://www.musical-sad.ru/_fr/1/0390908.gif"/>
          <p:cNvPicPr>
            <a:picLocks noChangeAspect="1" noChangeArrowheads="1" noCrop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0" y="1902938"/>
            <a:ext cx="2546334" cy="3356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51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9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 descr="http://zernyshko.ucoz.ru/_fr/0/19939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85776"/>
            <a:ext cx="9143999" cy="7143776"/>
          </a:xfrm>
          <a:prstGeom prst="rect">
            <a:avLst/>
          </a:prstGeom>
          <a:noFill/>
        </p:spPr>
      </p:pic>
      <p:pic>
        <p:nvPicPr>
          <p:cNvPr id="13" name="Рисунок 12" descr="proekt_mylnyy_drayv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87168" y="1640375"/>
            <a:ext cx="4769665" cy="357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://nsportal.ru/sites/default/files/styles/media_gallery_large/public/styles/media_gallery_large/public/gallery/2014/09/26/grantovyy_proekt_quotmylnyy_drayvquot/ucq-rurnsge.jpg?itok=6uaXf2k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87168" y="1629077"/>
            <a:ext cx="4769663" cy="358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5" cstate="email">
            <a:lum bright="-20000" contrast="20000"/>
          </a:blip>
          <a:stretch>
            <a:fillRect/>
          </a:stretch>
        </p:blipFill>
        <p:spPr>
          <a:xfrm>
            <a:off x="4571999" y="1637357"/>
            <a:ext cx="2384833" cy="358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02.jpg"/>
          <p:cNvPicPr>
            <a:picLocks noChangeAspect="1"/>
          </p:cNvPicPr>
          <p:nvPr/>
        </p:nvPicPr>
        <p:blipFill>
          <a:blip r:embed="rId6" cstate="email">
            <a:lum bright="-20000" contrast="20000"/>
          </a:blip>
          <a:stretch>
            <a:fillRect/>
          </a:stretch>
        </p:blipFill>
        <p:spPr>
          <a:xfrm>
            <a:off x="2187168" y="1637357"/>
            <a:ext cx="2384832" cy="358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015008" y="3645024"/>
            <a:ext cx="7427168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solidFill>
                <a:srgbClr val="0000CC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55" y="255380"/>
            <a:ext cx="85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E028A"/>
                </a:solidFill>
                <a:latin typeface="Monotype Corsiva" pitchFamily="66" charset="0"/>
                <a:cs typeface="Times New Roman" pitchFamily="18" charset="0"/>
              </a:rPr>
              <a:t>Участие в региональном</a:t>
            </a:r>
          </a:p>
          <a:p>
            <a:pPr algn="ctr"/>
            <a:r>
              <a:rPr lang="ru-RU" sz="2400" b="1" dirty="0" smtClean="0">
                <a:solidFill>
                  <a:srgbClr val="CE028A"/>
                </a:solidFill>
                <a:latin typeface="Monotype Corsiva" pitchFamily="66" charset="0"/>
                <a:cs typeface="Times New Roman" pitchFamily="18" charset="0"/>
              </a:rPr>
              <a:t>инфраструктурном проекте </a:t>
            </a:r>
          </a:p>
          <a:p>
            <a:pPr algn="ctr"/>
            <a:r>
              <a:rPr lang="ru-RU" sz="2400" b="1" dirty="0" smtClean="0">
                <a:solidFill>
                  <a:srgbClr val="CE028A"/>
                </a:solidFill>
                <a:latin typeface="Monotype Corsiva" pitchFamily="66" charset="0"/>
                <a:cs typeface="Times New Roman" pitchFamily="18" charset="0"/>
              </a:rPr>
              <a:t>«Территория 2020»</a:t>
            </a:r>
            <a:endParaRPr lang="ru-RU" sz="2400" b="1" dirty="0">
              <a:solidFill>
                <a:srgbClr val="CE028A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46" name="Picture 6" descr="https://pp.vk.me/c620928/v620928260/1df16/NZlegH7Cl9M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87167" y="1640375"/>
            <a:ext cx="4769663" cy="357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http://nsportal.ru/sites/default/files/styles/media_gallery_large/public/styles/media_gallery_large/public/gallery/2014/10/15/grantovyy_proekt_quotmylnyy_drayvquot/p1000028_0.jpg?itok=XLpmpC9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87168" y="1640374"/>
            <a:ext cx="4769662" cy="359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http://nsportal.ru/sites/default/files/styles/media_gallery_large/public/styles/media_gallery_large/public/gallery/2014/10/15/grantovyy_proekt_quotmylnyy_drayvquot/p1000053.jpg?itok=j42fso_d"/>
          <p:cNvPicPr>
            <a:picLocks noChangeAspect="1" noChangeArrowheads="1"/>
          </p:cNvPicPr>
          <p:nvPr/>
        </p:nvPicPr>
        <p:blipFill>
          <a:blip r:embed="rId9" cstate="email">
            <a:lum/>
          </a:blip>
          <a:srcRect/>
          <a:stretch>
            <a:fillRect/>
          </a:stretch>
        </p:blipFill>
        <p:spPr bwMode="auto">
          <a:xfrm>
            <a:off x="2187167" y="1629077"/>
            <a:ext cx="4784731" cy="3611042"/>
          </a:xfrm>
          <a:prstGeom prst="rect">
            <a:avLst/>
          </a:prstGeom>
          <a:noFill/>
        </p:spPr>
      </p:pic>
      <p:pic>
        <p:nvPicPr>
          <p:cNvPr id="10248" name="Picture 8" descr="https://pp.vk.me/c620928/v620928260/1e05d/emO23lLRzuQ.jpg"/>
          <p:cNvPicPr>
            <a:picLocks noChangeAspect="1" noChangeArrowheads="1"/>
          </p:cNvPicPr>
          <p:nvPr/>
        </p:nvPicPr>
        <p:blipFill>
          <a:blip r:embed="rId10" cstate="email">
            <a:lum bright="-10000" contrast="-10000"/>
          </a:blip>
          <a:srcRect/>
          <a:stretch>
            <a:fillRect/>
          </a:stretch>
        </p:blipFill>
        <p:spPr bwMode="auto">
          <a:xfrm>
            <a:off x="4571998" y="1614493"/>
            <a:ext cx="2384832" cy="1795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http://nsportal.ru/sites/default/files/styles/media_gallery_large/public/styles/media_gallery_large/public/gallery/2014/10/15/grantovyy_proekt_quotmylnyy_drayvquot/p1000081.jpg?itok=Ol1xzvV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87168" y="1614493"/>
            <a:ext cx="2399843" cy="1811119"/>
          </a:xfrm>
          <a:prstGeom prst="rect">
            <a:avLst/>
          </a:prstGeom>
          <a:noFill/>
        </p:spPr>
      </p:pic>
      <p:pic>
        <p:nvPicPr>
          <p:cNvPr id="10252" name="Picture 12" descr="https://pp.vk.me/c620928/v620928260/1e09c/zNmpIVdw6w0.jpg"/>
          <p:cNvPicPr>
            <a:picLocks noChangeAspect="1" noChangeArrowheads="1"/>
          </p:cNvPicPr>
          <p:nvPr/>
        </p:nvPicPr>
        <p:blipFill>
          <a:blip r:embed="rId1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187169" y="3429000"/>
            <a:ext cx="2384832" cy="1814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8" name="Picture 18" descr="https://pp.vk.me/c623226/v623226260/13464/nsNu-oC1ZLw.jpg"/>
          <p:cNvPicPr>
            <a:picLocks noChangeAspect="1" noChangeArrowheads="1"/>
          </p:cNvPicPr>
          <p:nvPr/>
        </p:nvPicPr>
        <p:blipFill>
          <a:blip r:embed="rId13" cstate="email">
            <a:lum bright="-10000" contrast="-10000"/>
          </a:blip>
          <a:srcRect/>
          <a:stretch>
            <a:fillRect/>
          </a:stretch>
        </p:blipFill>
        <p:spPr bwMode="auto">
          <a:xfrm>
            <a:off x="2187168" y="1580486"/>
            <a:ext cx="2402090" cy="182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0" name="Picture 20" descr="https://pp.vk.me/c623226/v623226260/137db/VuCOtqhLq6c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571998" y="1597305"/>
            <a:ext cx="2419237" cy="181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2" name="Picture 22" descr="https://pp.vk.me/c623226/v623226260/13a59/132Lx7uHaVw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169910" y="3407883"/>
            <a:ext cx="2402088" cy="183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DSCN0653.JPG"/>
          <p:cNvPicPr>
            <a:picLocks noChangeAspect="1"/>
          </p:cNvPicPr>
          <p:nvPr/>
        </p:nvPicPr>
        <p:blipFill>
          <a:blip r:embed="rId16" cstate="email">
            <a:lum bright="-10000"/>
          </a:blip>
          <a:stretch>
            <a:fillRect/>
          </a:stretch>
        </p:blipFill>
        <p:spPr>
          <a:xfrm>
            <a:off x="2187170" y="3423984"/>
            <a:ext cx="2384832" cy="1837169"/>
          </a:xfrm>
          <a:prstGeom prst="rect">
            <a:avLst/>
          </a:prstGeom>
        </p:spPr>
      </p:pic>
      <p:pic>
        <p:nvPicPr>
          <p:cNvPr id="24" name="Рисунок 23" descr="DSCN0675.JPG"/>
          <p:cNvPicPr>
            <a:picLocks noChangeAspect="1"/>
          </p:cNvPicPr>
          <p:nvPr/>
        </p:nvPicPr>
        <p:blipFill>
          <a:blip r:embed="rId17" cstate="email">
            <a:lum contrast="10000"/>
          </a:blip>
          <a:stretch>
            <a:fillRect/>
          </a:stretch>
        </p:blipFill>
        <p:spPr>
          <a:xfrm>
            <a:off x="4554815" y="1580485"/>
            <a:ext cx="2453608" cy="1874855"/>
          </a:xfrm>
          <a:prstGeom prst="rect">
            <a:avLst/>
          </a:prstGeom>
        </p:spPr>
      </p:pic>
      <p:pic>
        <p:nvPicPr>
          <p:cNvPr id="30" name="Рисунок 29" descr="DSCN0672.JPG"/>
          <p:cNvPicPr>
            <a:picLocks noChangeAspect="1"/>
          </p:cNvPicPr>
          <p:nvPr/>
        </p:nvPicPr>
        <p:blipFill>
          <a:blip r:embed="rId18" cstate="email">
            <a:lum bright="-10000"/>
          </a:blip>
          <a:stretch>
            <a:fillRect/>
          </a:stretch>
        </p:blipFill>
        <p:spPr>
          <a:xfrm>
            <a:off x="2184924" y="1580486"/>
            <a:ext cx="2402087" cy="1827397"/>
          </a:xfrm>
          <a:prstGeom prst="rect">
            <a:avLst/>
          </a:prstGeom>
        </p:spPr>
      </p:pic>
      <p:pic>
        <p:nvPicPr>
          <p:cNvPr id="6146" name="Picture 2" descr="http://cs620928.vk.me/v620928260/1e0ed/qLY7KeT3X7E.jpg"/>
          <p:cNvPicPr>
            <a:picLocks noChangeAspect="1" noChangeArrowheads="1"/>
          </p:cNvPicPr>
          <p:nvPr/>
        </p:nvPicPr>
        <p:blipFill>
          <a:blip r:embed="rId19" cstate="email">
            <a:lum bright="-10000"/>
          </a:blip>
          <a:srcRect/>
          <a:stretch>
            <a:fillRect/>
          </a:stretch>
        </p:blipFill>
        <p:spPr bwMode="auto">
          <a:xfrm>
            <a:off x="4572002" y="3407884"/>
            <a:ext cx="2436421" cy="1853270"/>
          </a:xfrm>
          <a:prstGeom prst="rect">
            <a:avLst/>
          </a:prstGeom>
          <a:noFill/>
        </p:spPr>
      </p:pic>
      <p:pic>
        <p:nvPicPr>
          <p:cNvPr id="10264" name="Picture 24" descr="https://pp.vk.me/c623226/v623226260/13cc1/II1sLReT_78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587011" y="3404811"/>
            <a:ext cx="2401979" cy="185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DSCN0651.JPG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4589258" y="3410202"/>
            <a:ext cx="2402016" cy="1837169"/>
          </a:xfrm>
          <a:prstGeom prst="rect">
            <a:avLst/>
          </a:prstGeom>
        </p:spPr>
      </p:pic>
      <p:pic>
        <p:nvPicPr>
          <p:cNvPr id="10256" name="Picture 16" descr="https://pp.vk.me/c621919/v621919260/d9b/Lh1mp9iS-2M.jpg"/>
          <p:cNvPicPr>
            <a:picLocks noChangeAspect="1" noChangeArrowheads="1"/>
          </p:cNvPicPr>
          <p:nvPr/>
        </p:nvPicPr>
        <p:blipFill>
          <a:blip r:embed="rId22" cstate="email">
            <a:lum bright="-10000"/>
          </a:blip>
          <a:srcRect/>
          <a:stretch>
            <a:fillRect/>
          </a:stretch>
        </p:blipFill>
        <p:spPr bwMode="auto">
          <a:xfrm>
            <a:off x="2187170" y="1580747"/>
            <a:ext cx="4804175" cy="368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3" cstate="email">
            <a:lum bright="-10000"/>
          </a:blip>
          <a:srcRect/>
          <a:stretch>
            <a:fillRect/>
          </a:stretch>
        </p:blipFill>
        <p:spPr bwMode="auto">
          <a:xfrm>
            <a:off x="2169910" y="1577241"/>
            <a:ext cx="4853762" cy="370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Представление.png"/>
          <p:cNvPicPr>
            <a:picLocks noChangeAspect="1"/>
          </p:cNvPicPr>
          <p:nvPr/>
        </p:nvPicPr>
        <p:blipFill>
          <a:blip r:embed="rId24" cstate="email"/>
          <a:srcRect/>
          <a:stretch>
            <a:fillRect/>
          </a:stretch>
        </p:blipFill>
        <p:spPr>
          <a:xfrm>
            <a:off x="6470555" y="355564"/>
            <a:ext cx="2287034" cy="2222625"/>
          </a:xfrm>
          <a:prstGeom prst="rect">
            <a:avLst/>
          </a:prstGeom>
        </p:spPr>
      </p:pic>
      <p:pic>
        <p:nvPicPr>
          <p:cNvPr id="31" name="Picture 4" descr="http://www.musical-sad.ru/_fr/1/0390908.gif"/>
          <p:cNvPicPr>
            <a:picLocks noChangeAspect="1" noChangeArrowheads="1" noCrop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0" y="1902938"/>
            <a:ext cx="2546334" cy="3356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51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zernyshko.ucoz.ru/_fr/0/19939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85776"/>
            <a:ext cx="9143999" cy="7143776"/>
          </a:xfrm>
          <a:prstGeom prst="rect">
            <a:avLst/>
          </a:prstGeom>
          <a:noFill/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015008" y="3645024"/>
            <a:ext cx="7427168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solidFill>
                <a:srgbClr val="0000CC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4838" y="456205"/>
            <a:ext cx="3914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E028A"/>
                </a:solidFill>
                <a:latin typeface="Monotype Corsiva" pitchFamily="66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800" b="1" dirty="0" smtClean="0">
                <a:solidFill>
                  <a:srgbClr val="CE028A"/>
                </a:solidFill>
                <a:latin typeface="Monotype Corsiva" pitchFamily="66" charset="0"/>
                <a:cs typeface="Times New Roman" pitchFamily="18" charset="0"/>
              </a:rPr>
              <a:t>«Горькая память детства»</a:t>
            </a:r>
            <a:endParaRPr lang="ru-RU" sz="2800" b="1" dirty="0">
              <a:solidFill>
                <a:srgbClr val="CE028A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Рисунок 7" descr="Маленькие солдаты Великой войны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331" y="1410312"/>
            <a:ext cx="5329339" cy="403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N045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07331" y="1410312"/>
            <a:ext cx="2664668" cy="2018688"/>
          </a:xfrm>
          <a:prstGeom prst="rect">
            <a:avLst/>
          </a:prstGeom>
        </p:spPr>
      </p:pic>
      <p:pic>
        <p:nvPicPr>
          <p:cNvPr id="9" name="Рисунок 8" descr="DSCN046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1999" y="1410312"/>
            <a:ext cx="2664671" cy="2018688"/>
          </a:xfrm>
          <a:prstGeom prst="rect">
            <a:avLst/>
          </a:prstGeom>
        </p:spPr>
      </p:pic>
      <p:pic>
        <p:nvPicPr>
          <p:cNvPr id="10" name="Рисунок 9" descr="DSCN047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07331" y="3429001"/>
            <a:ext cx="2664668" cy="2018687"/>
          </a:xfrm>
          <a:prstGeom prst="rect">
            <a:avLst/>
          </a:prstGeom>
        </p:spPr>
      </p:pic>
      <p:pic>
        <p:nvPicPr>
          <p:cNvPr id="11" name="Рисунок 10" descr="DSCN049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545086" y="3429000"/>
            <a:ext cx="2691584" cy="2018688"/>
          </a:xfrm>
          <a:prstGeom prst="rect">
            <a:avLst/>
          </a:prstGeom>
        </p:spPr>
      </p:pic>
      <p:pic>
        <p:nvPicPr>
          <p:cNvPr id="12" name="Рисунок 11" descr="DSCN049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901912" y="1410312"/>
            <a:ext cx="2643174" cy="2018688"/>
          </a:xfrm>
          <a:prstGeom prst="rect">
            <a:avLst/>
          </a:prstGeom>
        </p:spPr>
      </p:pic>
      <p:pic>
        <p:nvPicPr>
          <p:cNvPr id="13" name="Рисунок 12" descr="DSCN0455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545086" y="1410313"/>
            <a:ext cx="2691584" cy="2018688"/>
          </a:xfrm>
          <a:prstGeom prst="rect">
            <a:avLst/>
          </a:prstGeom>
        </p:spPr>
      </p:pic>
      <p:pic>
        <p:nvPicPr>
          <p:cNvPr id="14" name="Рисунок 13" descr="DSCN0492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545086" y="3429001"/>
            <a:ext cx="2691584" cy="2018688"/>
          </a:xfrm>
          <a:prstGeom prst="rect">
            <a:avLst/>
          </a:prstGeom>
        </p:spPr>
      </p:pic>
      <p:pic>
        <p:nvPicPr>
          <p:cNvPr id="15" name="Рисунок 14" descr="DSCN0502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901912" y="3413440"/>
            <a:ext cx="2637755" cy="2034248"/>
          </a:xfrm>
          <a:prstGeom prst="rect">
            <a:avLst/>
          </a:prstGeom>
        </p:spPr>
      </p:pic>
      <p:graphicFrame>
        <p:nvGraphicFramePr>
          <p:cNvPr id="17" name="Содержимое 9"/>
          <p:cNvGraphicFramePr>
            <a:graphicFrameLocks/>
          </p:cNvGraphicFramePr>
          <p:nvPr/>
        </p:nvGraphicFramePr>
        <p:xfrm>
          <a:off x="1907332" y="1410313"/>
          <a:ext cx="5329338" cy="403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18" name="Рисунок 17" descr="DSCN0543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901912" y="3388505"/>
            <a:ext cx="2670088" cy="2059183"/>
          </a:xfrm>
          <a:prstGeom prst="rect">
            <a:avLst/>
          </a:prstGeom>
        </p:spPr>
      </p:pic>
      <p:pic>
        <p:nvPicPr>
          <p:cNvPr id="19" name="Рисунок 18" descr="DSCN0542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4539667" y="1410313"/>
            <a:ext cx="2697003" cy="2018688"/>
          </a:xfrm>
          <a:prstGeom prst="rect">
            <a:avLst/>
          </a:prstGeom>
        </p:spPr>
      </p:pic>
      <p:pic>
        <p:nvPicPr>
          <p:cNvPr id="23" name="Рисунок 22" descr="20150124_101513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869579" y="1414938"/>
            <a:ext cx="2670088" cy="1998502"/>
          </a:xfrm>
          <a:prstGeom prst="rect">
            <a:avLst/>
          </a:prstGeom>
        </p:spPr>
      </p:pic>
      <p:pic>
        <p:nvPicPr>
          <p:cNvPr id="24" name="Рисунок 23" descr="20150124_101617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4545087" y="3405167"/>
            <a:ext cx="2691584" cy="2065288"/>
          </a:xfrm>
          <a:prstGeom prst="rect">
            <a:avLst/>
          </a:prstGeom>
        </p:spPr>
      </p:pic>
      <p:pic>
        <p:nvPicPr>
          <p:cNvPr id="21" name="Рисунок 20" descr="DSCN0516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4539667" y="1414938"/>
            <a:ext cx="2697003" cy="1998502"/>
          </a:xfrm>
          <a:prstGeom prst="rect">
            <a:avLst/>
          </a:prstGeom>
        </p:spPr>
      </p:pic>
      <p:pic>
        <p:nvPicPr>
          <p:cNvPr id="20" name="Рисунок 19" descr="DSCN0506.JP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1869580" y="1410312"/>
            <a:ext cx="2702420" cy="2018689"/>
          </a:xfrm>
          <a:prstGeom prst="rect">
            <a:avLst/>
          </a:prstGeom>
        </p:spPr>
      </p:pic>
      <p:pic>
        <p:nvPicPr>
          <p:cNvPr id="25" name="Рисунок 24" descr="DSCN0525.JPG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1869579" y="3413440"/>
            <a:ext cx="2742686" cy="2057015"/>
          </a:xfrm>
          <a:prstGeom prst="rect">
            <a:avLst/>
          </a:prstGeom>
        </p:spPr>
      </p:pic>
      <p:pic>
        <p:nvPicPr>
          <p:cNvPr id="26" name="Рисунок 25" descr="DSCN0527.JPG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4539667" y="3388506"/>
            <a:ext cx="2697004" cy="2081950"/>
          </a:xfrm>
          <a:prstGeom prst="rect">
            <a:avLst/>
          </a:prstGeom>
        </p:spPr>
      </p:pic>
      <p:pic>
        <p:nvPicPr>
          <p:cNvPr id="27" name="Рисунок 26" descr="DSCN0534.JPG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1869579" y="1414938"/>
            <a:ext cx="2742685" cy="2014063"/>
          </a:xfrm>
          <a:prstGeom prst="rect">
            <a:avLst/>
          </a:prstGeom>
        </p:spPr>
      </p:pic>
      <p:pic>
        <p:nvPicPr>
          <p:cNvPr id="28" name="Рисунок 27" descr="DSCN0540.JPG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572000" y="1414938"/>
            <a:ext cx="2664670" cy="1998503"/>
          </a:xfrm>
          <a:prstGeom prst="rect">
            <a:avLst/>
          </a:prstGeom>
        </p:spPr>
      </p:pic>
      <p:pic>
        <p:nvPicPr>
          <p:cNvPr id="29" name="Рисунок 28" descr="DSCN0536.JPG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>
            <a:off x="1836332" y="3429001"/>
            <a:ext cx="2775933" cy="2041454"/>
          </a:xfrm>
          <a:prstGeom prst="rect">
            <a:avLst/>
          </a:prstGeom>
        </p:spPr>
      </p:pic>
      <p:pic>
        <p:nvPicPr>
          <p:cNvPr id="30" name="Рисунок 29" descr="DSCN0731.JPG"/>
          <p:cNvPicPr>
            <a:picLocks noChangeAspect="1"/>
          </p:cNvPicPr>
          <p:nvPr/>
        </p:nvPicPr>
        <p:blipFill>
          <a:blip r:embed="rId24" cstate="email"/>
          <a:stretch>
            <a:fillRect/>
          </a:stretch>
        </p:blipFill>
        <p:spPr>
          <a:xfrm>
            <a:off x="4572000" y="3388506"/>
            <a:ext cx="2664671" cy="2081950"/>
          </a:xfrm>
          <a:prstGeom prst="rect">
            <a:avLst/>
          </a:prstGeom>
        </p:spPr>
      </p:pic>
      <p:pic>
        <p:nvPicPr>
          <p:cNvPr id="31" name="Рисунок 30" descr="Представление.png"/>
          <p:cNvPicPr>
            <a:picLocks noChangeAspect="1"/>
          </p:cNvPicPr>
          <p:nvPr/>
        </p:nvPicPr>
        <p:blipFill>
          <a:blip r:embed="rId25" cstate="email"/>
          <a:srcRect/>
          <a:stretch>
            <a:fillRect/>
          </a:stretch>
        </p:blipFill>
        <p:spPr>
          <a:xfrm>
            <a:off x="6856965" y="904864"/>
            <a:ext cx="2287034" cy="2222625"/>
          </a:xfrm>
          <a:prstGeom prst="rect">
            <a:avLst/>
          </a:prstGeom>
        </p:spPr>
      </p:pic>
      <p:pic>
        <p:nvPicPr>
          <p:cNvPr id="32" name="Picture 4" descr="http://www.musical-sad.ru/_fr/1/0390908.gif"/>
          <p:cNvPicPr>
            <a:picLocks noChangeAspect="1" noChangeArrowheads="1" noCrop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0" y="1902938"/>
            <a:ext cx="2546334" cy="3356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5115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zernyshko.ucoz.ru/_fr/0/19939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85776"/>
            <a:ext cx="9143999" cy="714377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6284115"/>
            <a:ext cx="1485888" cy="42385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714488"/>
            <a:ext cx="4929222" cy="1470025"/>
          </a:xfrm>
        </p:spPr>
        <p:txBody>
          <a:bodyPr>
            <a:noAutofit/>
          </a:bodyPr>
          <a:lstStyle/>
          <a:p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1135" y="53553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23" name="Рисунок 22" descr="DSCN0723.JPG"/>
          <p:cNvPicPr>
            <a:picLocks noChangeAspect="1"/>
          </p:cNvPicPr>
          <p:nvPr/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4572000" y="1414938"/>
            <a:ext cx="2683316" cy="202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DSC03169.JPG"/>
          <p:cNvPicPr>
            <a:picLocks noChangeAspect="1"/>
          </p:cNvPicPr>
          <p:nvPr/>
        </p:nvPicPr>
        <p:blipFill>
          <a:blip r:embed="rId4" cstate="email">
            <a:lum bright="-10000" contrast="10000"/>
          </a:blip>
          <a:stretch>
            <a:fillRect/>
          </a:stretch>
        </p:blipFill>
        <p:spPr>
          <a:xfrm>
            <a:off x="1871668" y="3429000"/>
            <a:ext cx="2693483" cy="202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3929058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404580" y="483523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E028A"/>
                </a:solidFill>
                <a:latin typeface="Monotype Corsiva" pitchFamily="66" charset="0"/>
              </a:rPr>
              <a:t>Культурно-досуговая</a:t>
            </a:r>
            <a:r>
              <a:rPr lang="ru-RU" sz="2400" b="1" dirty="0" smtClean="0">
                <a:solidFill>
                  <a:srgbClr val="CE028A"/>
                </a:solidFill>
                <a:latin typeface="Monotype Corsiva" pitchFamily="66" charset="0"/>
              </a:rPr>
              <a:t> деятельность</a:t>
            </a:r>
            <a:endParaRPr lang="ru-RU" sz="2400" b="1" dirty="0">
              <a:solidFill>
                <a:srgbClr val="CE028A"/>
              </a:solidFill>
              <a:latin typeface="Monotype Corsiva" pitchFamily="66" charset="0"/>
            </a:endParaRPr>
          </a:p>
        </p:txBody>
      </p:sp>
      <p:pic>
        <p:nvPicPr>
          <p:cNvPr id="31" name="Picture 4" descr="http://nsportal.ru/sites/default/files/styles/media_gallery_large/public/styles/media_gallery_large/public/gallery/2014/10/15/tvorcheskie_raboty_vospitannikov/dsc03219.jpg?itok=iyyTgXkY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71668" y="1414938"/>
            <a:ext cx="2700332" cy="202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 descr="DSC02917.JPG"/>
          <p:cNvPicPr>
            <a:picLocks noChangeAspect="1"/>
          </p:cNvPicPr>
          <p:nvPr/>
        </p:nvPicPr>
        <p:blipFill>
          <a:blip r:embed="rId6" cstate="email">
            <a:lum bright="-10000"/>
          </a:blip>
          <a:stretch>
            <a:fillRect/>
          </a:stretch>
        </p:blipFill>
        <p:spPr>
          <a:xfrm>
            <a:off x="4565150" y="3440728"/>
            <a:ext cx="2701193" cy="201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 descr="DSCN0740.JPG"/>
          <p:cNvPicPr>
            <a:picLocks noChangeAspect="1"/>
          </p:cNvPicPr>
          <p:nvPr/>
        </p:nvPicPr>
        <p:blipFill>
          <a:blip r:embed="rId7" cstate="email">
            <a:lum bright="-10000"/>
          </a:blip>
          <a:stretch>
            <a:fillRect/>
          </a:stretch>
        </p:blipFill>
        <p:spPr>
          <a:xfrm>
            <a:off x="1871668" y="1414938"/>
            <a:ext cx="2700333" cy="201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Рисунок 37" descr="DSCN074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565151" y="1414938"/>
            <a:ext cx="2693483" cy="205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2" descr="http://nsportal.ru/sites/default/files/styles/media_gallery_large/public/styles/media_gallery_large/public/gallery/2014/10/15/tvorcheskie_raboty_vospitannikov/dsc03220.jpg?itok=LBsW6E-x"/>
          <p:cNvPicPr>
            <a:picLocks noChangeAspect="1" noChangeArrowheads="1"/>
          </p:cNvPicPr>
          <p:nvPr/>
        </p:nvPicPr>
        <p:blipFill>
          <a:blip r:embed="rId9" cstate="email">
            <a:lum bright="-10000"/>
          </a:blip>
          <a:srcRect/>
          <a:stretch>
            <a:fillRect/>
          </a:stretch>
        </p:blipFill>
        <p:spPr bwMode="auto">
          <a:xfrm>
            <a:off x="1871666" y="3429000"/>
            <a:ext cx="2703760" cy="202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 descr="DSCN0729.JPG"/>
          <p:cNvPicPr>
            <a:picLocks noChangeAspect="1"/>
          </p:cNvPicPr>
          <p:nvPr/>
        </p:nvPicPr>
        <p:blipFill>
          <a:blip r:embed="rId10" cstate="email">
            <a:lum bright="-10000"/>
          </a:blip>
          <a:stretch>
            <a:fillRect/>
          </a:stretch>
        </p:blipFill>
        <p:spPr>
          <a:xfrm>
            <a:off x="4575426" y="3429000"/>
            <a:ext cx="2679890" cy="202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 descr="IMG_8981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871668" y="1414938"/>
            <a:ext cx="2703758" cy="201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Рисунок 41" descr="DSC02401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1871666" y="3429000"/>
            <a:ext cx="2680227" cy="2011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Рисунок 42" descr="ппд ивановой н.с.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4575426" y="1414939"/>
            <a:ext cx="2679890" cy="205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 descr="DSC02412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4551894" y="3429000"/>
            <a:ext cx="2703422" cy="2011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2" descr="http://nsportal.ru/sites/default/files/styles/media_gallery_large/public/styles/media_gallery_large/public/gallery/2014/10/15/tvorcheskie_raboty_vospitannikov/sam_4252.jpg?itok=vfComlsc"/>
          <p:cNvPicPr>
            <a:picLocks noChangeAspect="1" noChangeArrowheads="1"/>
          </p:cNvPicPr>
          <p:nvPr/>
        </p:nvPicPr>
        <p:blipFill>
          <a:blip r:embed="rId15" cstate="email">
            <a:lum bright="-10000"/>
          </a:blip>
          <a:srcRect/>
          <a:stretch>
            <a:fillRect/>
          </a:stretch>
        </p:blipFill>
        <p:spPr bwMode="auto">
          <a:xfrm>
            <a:off x="1871668" y="1414939"/>
            <a:ext cx="2703758" cy="2014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Рисунок 44" descr="SAM_0953.JPG"/>
          <p:cNvPicPr>
            <a:picLocks noChangeAspect="1"/>
          </p:cNvPicPr>
          <p:nvPr/>
        </p:nvPicPr>
        <p:blipFill>
          <a:blip r:embed="rId16" cstate="email">
            <a:lum bright="-10000"/>
          </a:blip>
          <a:stretch>
            <a:fillRect/>
          </a:stretch>
        </p:blipFill>
        <p:spPr>
          <a:xfrm>
            <a:off x="1851560" y="3429539"/>
            <a:ext cx="2700334" cy="202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" descr="http://nsportal.ru/sites/default/files/styles/media_gallery_large/public/styles/media_gallery_large/public/gallery/2014/10/15/tvorcheskie_raboty_vospitannikov/dsc03231.jpg?itok=MtugqIml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575427" y="1414939"/>
            <a:ext cx="2679890" cy="2014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Рисунок 46" descr="DSCN0726.JP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4551894" y="3415204"/>
            <a:ext cx="2706740" cy="203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1" descr="C:\Users\1\Documents\следопыты документация\фото следопыты\101_SONY\DSC03240.JPG"/>
          <p:cNvPicPr>
            <a:picLocks noChangeAspect="1" noChangeArrowheads="1"/>
          </p:cNvPicPr>
          <p:nvPr/>
        </p:nvPicPr>
        <p:blipFill>
          <a:blip r:embed="rId19" cstate="email">
            <a:lum bright="-10000"/>
          </a:blip>
          <a:srcRect/>
          <a:stretch>
            <a:fillRect/>
          </a:stretch>
        </p:blipFill>
        <p:spPr bwMode="auto">
          <a:xfrm>
            <a:off x="1851560" y="1414939"/>
            <a:ext cx="5553103" cy="415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Рисунок 48" descr="DSCN0780.JPG"/>
          <p:cNvPicPr>
            <a:picLocks noChangeAspect="1"/>
          </p:cNvPicPr>
          <p:nvPr/>
        </p:nvPicPr>
        <p:blipFill>
          <a:blip r:embed="rId20" cstate="email">
            <a:lum bright="-10000"/>
          </a:blip>
          <a:stretch>
            <a:fillRect/>
          </a:stretch>
        </p:blipFill>
        <p:spPr>
          <a:xfrm>
            <a:off x="1825071" y="1414938"/>
            <a:ext cx="5579592" cy="418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Рисунок 50" descr="DSCN0636.JPG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1825071" y="1414937"/>
            <a:ext cx="2726822" cy="200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Содержимое 20" descr="DSC01642.JPG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4551893" y="1414936"/>
            <a:ext cx="2852770" cy="201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Рисунок 52" descr="DSC01627.JPG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>
            <a:off x="1825071" y="3415203"/>
            <a:ext cx="2750356" cy="218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Рисунок 55" descr="DSCN0201.JPG"/>
          <p:cNvPicPr>
            <a:picLocks noChangeAspect="1"/>
          </p:cNvPicPr>
          <p:nvPr/>
        </p:nvPicPr>
        <p:blipFill>
          <a:blip r:embed="rId24" cstate="email"/>
          <a:stretch>
            <a:fillRect/>
          </a:stretch>
        </p:blipFill>
        <p:spPr>
          <a:xfrm>
            <a:off x="4575427" y="3415204"/>
            <a:ext cx="2829236" cy="2164400"/>
          </a:xfrm>
          <a:prstGeom prst="rect">
            <a:avLst/>
          </a:prstGeom>
        </p:spPr>
      </p:pic>
      <p:pic>
        <p:nvPicPr>
          <p:cNvPr id="57" name="Рисунок 56" descr="DSC01724.JPG"/>
          <p:cNvPicPr>
            <a:picLocks noChangeAspect="1"/>
          </p:cNvPicPr>
          <p:nvPr/>
        </p:nvPicPr>
        <p:blipFill>
          <a:blip r:embed="rId25" cstate="email">
            <a:lum bright="-10000"/>
          </a:blip>
          <a:stretch>
            <a:fillRect/>
          </a:stretch>
        </p:blipFill>
        <p:spPr>
          <a:xfrm>
            <a:off x="1825071" y="1393029"/>
            <a:ext cx="2726822" cy="2022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4" descr="http://nsportal.ru/sites/default/files/styles/media_gallery_large/public/styles/media_gallery_large/public/gallery/2014/12/05/kulinarnyy_praktikum_quotzdorovaya_pishcha-zdorovyy_ya_quot/20141115_114456.jpg?itok=Ql9185zk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4551893" y="1393028"/>
            <a:ext cx="2852770" cy="202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Рисунок 58" descr="DSCN0346.JPG"/>
          <p:cNvPicPr>
            <a:picLocks noChangeAspect="1"/>
          </p:cNvPicPr>
          <p:nvPr/>
        </p:nvPicPr>
        <p:blipFill>
          <a:blip r:embed="rId27" cstate="email"/>
          <a:stretch>
            <a:fillRect/>
          </a:stretch>
        </p:blipFill>
        <p:spPr>
          <a:xfrm>
            <a:off x="1825071" y="3415202"/>
            <a:ext cx="2750356" cy="218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nsportal.ru/sites/default/files/styles/media_gallery_large/public/styles/media_gallery_large/public/gallery/2014/12/05/kulinarnyy_praktikum_quotzdorovaya_pishcha-zdorovyy_ya_quot/20141123_112716.jpg?itok=SE3RO9f_"/>
          <p:cNvPicPr>
            <a:picLocks noChangeAspect="1" noChangeArrowheads="1"/>
          </p:cNvPicPr>
          <p:nvPr/>
        </p:nvPicPr>
        <p:blipFill>
          <a:blip r:embed="rId28" cstate="email">
            <a:lum bright="-10000"/>
          </a:blip>
          <a:srcRect/>
          <a:stretch>
            <a:fillRect/>
          </a:stretch>
        </p:blipFill>
        <p:spPr bwMode="auto">
          <a:xfrm>
            <a:off x="4575427" y="3415202"/>
            <a:ext cx="2829236" cy="2182464"/>
          </a:xfrm>
          <a:prstGeom prst="rect">
            <a:avLst/>
          </a:prstGeom>
          <a:noFill/>
        </p:spPr>
      </p:pic>
      <p:pic>
        <p:nvPicPr>
          <p:cNvPr id="62" name="Рисунок 61" descr="DSC03299.JPG"/>
          <p:cNvPicPr>
            <a:picLocks noChangeAspect="1"/>
          </p:cNvPicPr>
          <p:nvPr/>
        </p:nvPicPr>
        <p:blipFill>
          <a:blip r:embed="rId29" cstate="email"/>
          <a:stretch>
            <a:fillRect/>
          </a:stretch>
        </p:blipFill>
        <p:spPr>
          <a:xfrm>
            <a:off x="1825071" y="1393029"/>
            <a:ext cx="2750355" cy="2035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Picture 8" descr="http://nsportal.ru/sites/default/files/styles/media_gallery_large/public/styles/media_gallery_large/public/gallery/2014/12/05/kulinarnyy_praktikum_quotzdorovaya_pishcha-zdorovyy_ya_quot/20141123_163108.jpg?itok=bVu_ACw3"/>
          <p:cNvPicPr>
            <a:picLocks noChangeAspect="1" noChangeArrowheads="1"/>
          </p:cNvPicPr>
          <p:nvPr/>
        </p:nvPicPr>
        <p:blipFill>
          <a:blip r:embed="rId30" cstate="email">
            <a:lum bright="-10000"/>
          </a:blip>
          <a:srcRect/>
          <a:stretch>
            <a:fillRect/>
          </a:stretch>
        </p:blipFill>
        <p:spPr bwMode="auto">
          <a:xfrm>
            <a:off x="4575426" y="3415202"/>
            <a:ext cx="2856113" cy="218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" name="Рисунок 63" descr="DSCN0743.JPG"/>
          <p:cNvPicPr>
            <a:picLocks noChangeAspect="1"/>
          </p:cNvPicPr>
          <p:nvPr/>
        </p:nvPicPr>
        <p:blipFill>
          <a:blip r:embed="rId31" cstate="email">
            <a:lum bright="-10000"/>
          </a:blip>
          <a:stretch>
            <a:fillRect/>
          </a:stretch>
        </p:blipFill>
        <p:spPr>
          <a:xfrm>
            <a:off x="4572000" y="1370187"/>
            <a:ext cx="2832663" cy="204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Рисунок 64" descr="DSC03162.JPG"/>
          <p:cNvPicPr>
            <a:picLocks noChangeAspect="1"/>
          </p:cNvPicPr>
          <p:nvPr/>
        </p:nvPicPr>
        <p:blipFill>
          <a:blip r:embed="rId32" cstate="email"/>
          <a:stretch>
            <a:fillRect/>
          </a:stretch>
        </p:blipFill>
        <p:spPr>
          <a:xfrm>
            <a:off x="1825071" y="3415202"/>
            <a:ext cx="2750356" cy="2182464"/>
          </a:xfrm>
          <a:prstGeom prst="rect">
            <a:avLst/>
          </a:prstGeom>
        </p:spPr>
      </p:pic>
      <p:pic>
        <p:nvPicPr>
          <p:cNvPr id="50" name="Рисунок 49" descr="Представление.png"/>
          <p:cNvPicPr>
            <a:picLocks noChangeAspect="1"/>
          </p:cNvPicPr>
          <p:nvPr/>
        </p:nvPicPr>
        <p:blipFill>
          <a:blip r:embed="rId33" cstate="email"/>
          <a:srcRect/>
          <a:stretch>
            <a:fillRect/>
          </a:stretch>
        </p:blipFill>
        <p:spPr>
          <a:xfrm>
            <a:off x="6856965" y="904864"/>
            <a:ext cx="2287034" cy="2222625"/>
          </a:xfrm>
          <a:prstGeom prst="rect">
            <a:avLst/>
          </a:prstGeom>
        </p:spPr>
      </p:pic>
      <p:pic>
        <p:nvPicPr>
          <p:cNvPr id="60" name="Picture 4" descr="http://www.musical-sad.ru/_fr/1/0390908.gif"/>
          <p:cNvPicPr>
            <a:picLocks noChangeAspect="1" noChangeArrowheads="1" noCrop="1"/>
          </p:cNvPicPr>
          <p:nvPr/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0" y="1902938"/>
            <a:ext cx="2546334" cy="3356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8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zernyshko.ucoz.ru/_fr/0/19939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85776"/>
            <a:ext cx="9143999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E028A"/>
                </a:solidFill>
                <a:latin typeface="Monotype Corsiva" pitchFamily="66" charset="0"/>
                <a:cs typeface="Times New Roman" pitchFamily="18" charset="0"/>
              </a:rPr>
              <a:t>Рецепт</a:t>
            </a:r>
            <a:br>
              <a:rPr lang="ru-RU" sz="3200" b="1" dirty="0" smtClean="0">
                <a:solidFill>
                  <a:srgbClr val="CE028A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E028A"/>
                </a:solidFill>
                <a:latin typeface="Monotype Corsiva" pitchFamily="66" charset="0"/>
                <a:cs typeface="Times New Roman" pitchFamily="18" charset="0"/>
              </a:rPr>
              <a:t>«Волшебного зелья» </a:t>
            </a:r>
            <a:r>
              <a:rPr lang="ru-RU" sz="2800" dirty="0">
                <a:solidFill>
                  <a:srgbClr val="CE028A"/>
                </a:solidFill>
              </a:rPr>
              <a:t/>
            </a:r>
            <a:br>
              <a:rPr lang="ru-RU" sz="2800" dirty="0">
                <a:solidFill>
                  <a:srgbClr val="CE028A"/>
                </a:solidFill>
              </a:rPr>
            </a:br>
            <a:endParaRPr lang="ru-RU" sz="2800" dirty="0">
              <a:solidFill>
                <a:srgbClr val="CE028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1135" y="53553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47636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унции доброты;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грамма терпения;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фунт активности;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7A91A"/>
                </a:solidFill>
                <a:latin typeface="Times New Roman" pitchFamily="18" charset="0"/>
                <a:cs typeface="Times New Roman" pitchFamily="18" charset="0"/>
              </a:rPr>
              <a:t>2 пинты юмора;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B75D7"/>
                </a:solidFill>
                <a:latin typeface="Times New Roman" pitchFamily="18" charset="0"/>
                <a:cs typeface="Times New Roman" pitchFamily="18" charset="0"/>
              </a:rPr>
              <a:t>10 карат эрудиции;</a:t>
            </a:r>
            <a:r>
              <a:rPr lang="ru-RU" sz="2000" dirty="0" smtClean="0">
                <a:solidFill>
                  <a:srgbClr val="2503E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2503E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2503EF"/>
                </a:solidFill>
                <a:latin typeface="Times New Roman" pitchFamily="18" charset="0"/>
                <a:cs typeface="Times New Roman" pitchFamily="18" charset="0"/>
              </a:rPr>
              <a:t>несколько капель организованности;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смесь из сострадания и понимания;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такт длиною в 2 мили;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чистой воды импровизация;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полёт творчества.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Представление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856965" y="904864"/>
            <a:ext cx="2287034" cy="2222625"/>
          </a:xfrm>
          <a:prstGeom prst="rect">
            <a:avLst/>
          </a:prstGeom>
        </p:spPr>
      </p:pic>
      <p:pic>
        <p:nvPicPr>
          <p:cNvPr id="5122" name="Picture 2" descr="http://content.foto.mail.ru/bk/220511/2760/s-283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85348" y="4740249"/>
            <a:ext cx="1773304" cy="1854277"/>
          </a:xfrm>
          <a:prstGeom prst="rect">
            <a:avLst/>
          </a:prstGeom>
          <a:noFill/>
        </p:spPr>
      </p:pic>
      <p:pic>
        <p:nvPicPr>
          <p:cNvPr id="2050" name="Picture 2" descr="http://img0.liveinternet.ru/images/attach/c/9/105/420/105420618_1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57907" y="1567481"/>
            <a:ext cx="3228187" cy="3172768"/>
          </a:xfrm>
          <a:prstGeom prst="rect">
            <a:avLst/>
          </a:prstGeom>
          <a:noFill/>
        </p:spPr>
      </p:pic>
      <p:pic>
        <p:nvPicPr>
          <p:cNvPr id="21" name="Picture 4" descr="http://www.musical-sad.ru/_fr/1/0390908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4801" y="1902938"/>
            <a:ext cx="2546334" cy="3356923"/>
          </a:xfrm>
          <a:prstGeom prst="rect">
            <a:avLst/>
          </a:prstGeom>
          <a:noFill/>
        </p:spPr>
      </p:pic>
      <p:pic>
        <p:nvPicPr>
          <p:cNvPr id="22" name="Detskie-Gde-Vodyatsya-Volshebniki_minus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1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1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6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zernyshko.ucoz.ru/_fr/0/19939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85776"/>
            <a:ext cx="9143999" cy="7143776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CE028A"/>
                </a:solidFill>
              </a:rPr>
              <a:t/>
            </a:r>
            <a:br>
              <a:rPr lang="ru-RU" sz="2000" b="1" dirty="0" smtClean="0">
                <a:solidFill>
                  <a:srgbClr val="CE028A"/>
                </a:solidFill>
              </a:rPr>
            </a:br>
            <a:endParaRPr lang="ru-RU" dirty="0">
              <a:solidFill>
                <a:srgbClr val="CE028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1135" y="53553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118660" y="904864"/>
            <a:ext cx="5320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E028A"/>
                </a:solidFill>
                <a:latin typeface="Monotype Corsiva" pitchFamily="66" charset="0"/>
              </a:rPr>
              <a:t>Спасибо за  внимание!</a:t>
            </a:r>
            <a:endParaRPr lang="ru-RU" sz="4800" b="1" dirty="0">
              <a:solidFill>
                <a:srgbClr val="CE028A"/>
              </a:solidFill>
              <a:latin typeface="Monotype Corsiva" pitchFamily="66" charset="0"/>
            </a:endParaRPr>
          </a:p>
        </p:txBody>
      </p:sp>
      <p:pic>
        <p:nvPicPr>
          <p:cNvPr id="22" name="Picture 4" descr="Дневник fishe4ka78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9" y="1600200"/>
            <a:ext cx="3071802" cy="1828800"/>
          </a:xfrm>
          <a:prstGeom prst="rect">
            <a:avLst/>
          </a:prstGeom>
          <a:noFill/>
        </p:spPr>
      </p:pic>
      <p:pic>
        <p:nvPicPr>
          <p:cNvPr id="23" name="Picture 4" descr="Дневник fishe4ka78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0476" y="0"/>
            <a:ext cx="3071802" cy="1828800"/>
          </a:xfrm>
          <a:prstGeom prst="rect">
            <a:avLst/>
          </a:prstGeom>
          <a:noFill/>
        </p:spPr>
      </p:pic>
      <p:pic>
        <p:nvPicPr>
          <p:cNvPr id="24" name="Picture 4" descr="Дневник fishe4ka78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65234" y="1214422"/>
            <a:ext cx="3071802" cy="1828800"/>
          </a:xfrm>
          <a:prstGeom prst="rect">
            <a:avLst/>
          </a:prstGeom>
          <a:noFill/>
        </p:spPr>
      </p:pic>
      <p:pic>
        <p:nvPicPr>
          <p:cNvPr id="25" name="Picture 4" descr="Дневник fishe4ka78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049" y="2514600"/>
            <a:ext cx="3071802" cy="1828800"/>
          </a:xfrm>
          <a:prstGeom prst="rect">
            <a:avLst/>
          </a:prstGeom>
          <a:noFill/>
        </p:spPr>
      </p:pic>
      <p:pic>
        <p:nvPicPr>
          <p:cNvPr id="26" name="Picture 4" descr="Дневник fishe4ka78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0677" y="2514600"/>
            <a:ext cx="3071802" cy="1828800"/>
          </a:xfrm>
          <a:prstGeom prst="rect">
            <a:avLst/>
          </a:prstGeom>
          <a:noFill/>
        </p:spPr>
      </p:pic>
      <p:pic>
        <p:nvPicPr>
          <p:cNvPr id="27" name="Picture 4" descr="Дневник fishe4ka78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0"/>
            <a:ext cx="3071802" cy="1828800"/>
          </a:xfrm>
          <a:prstGeom prst="rect">
            <a:avLst/>
          </a:prstGeom>
          <a:noFill/>
        </p:spPr>
      </p:pic>
      <p:pic>
        <p:nvPicPr>
          <p:cNvPr id="1028" name="Picture 4" descr="http://www.musical-sad.ru/_fr/1/039090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66850" y="1828800"/>
            <a:ext cx="3262537" cy="3583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5454</TotalTime>
  <Words>38</Words>
  <Application>Microsoft Office PowerPoint</Application>
  <PresentationFormat>Экран (4:3)</PresentationFormat>
  <Paragraphs>15</Paragraphs>
  <Slides>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 «Весёлая полянка»</vt:lpstr>
      <vt:lpstr>Слайд 2</vt:lpstr>
      <vt:lpstr>Слайд 3</vt:lpstr>
      <vt:lpstr>Слайд 4</vt:lpstr>
      <vt:lpstr>Слайд 5</vt:lpstr>
      <vt:lpstr> Рецепт «Волшебного зелья»  </vt:lpstr>
      <vt:lpstr>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193</cp:revision>
  <dcterms:created xsi:type="dcterms:W3CDTF">2015-02-20T10:05:47Z</dcterms:created>
  <dcterms:modified xsi:type="dcterms:W3CDTF">2015-03-14T14:39:23Z</dcterms:modified>
</cp:coreProperties>
</file>