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59" r:id="rId4"/>
    <p:sldId id="281" r:id="rId5"/>
    <p:sldId id="265" r:id="rId6"/>
    <p:sldId id="283" r:id="rId7"/>
    <p:sldId id="266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E028A"/>
    <a:srgbClr val="07A91A"/>
    <a:srgbClr val="1B75D7"/>
    <a:srgbClr val="06D6EC"/>
    <a:srgbClr val="2503EF"/>
    <a:srgbClr val="FF33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48" autoAdjust="0"/>
    <p:restoredTop sz="58261" autoAdjust="0"/>
  </p:normalViewPr>
  <p:slideViewPr>
    <p:cSldViewPr snapToObjects="1" showGuides="1">
      <p:cViewPr>
        <p:scale>
          <a:sx n="75" d="100"/>
          <a:sy n="75" d="100"/>
        </p:scale>
        <p:origin x="-169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6B2E-BDE5-46D7-847D-701F4327668E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52402-C1E0-4C90-89BE-C5CC5454E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7;&#1072;&#1084;&#1086;&#1087;&#1088;&#1077;&#1079;&#1077;&#1085;&#1090;&#1072;&#1094;&#1080;&#1103;%20&#1048;&#1074;&#1072;&#1085;&#1086;&#1074;&#1086;&#1081;%20&#1053;.&#1057;.1\Detskie-Gde-Vodyatsya-Volshebniki_minus(muzofon.com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file:///C:\Users\1\Desktop\&#1057;&#1072;&#1084;&#1086;&#1087;&#1088;&#1077;&#1079;&#1077;&#1085;&#1090;&#1072;&#1094;&#1080;&#1103;%20&#1048;&#1074;&#1072;&#1085;&#1086;&#1074;&#1086;&#1081;%20&#1053;.&#1057;.1\Melodiya_iz_fil_ma_Sumerki_-_dlya_Belly_muzofon.com.mp3" TargetMode="Externa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7;&#1072;&#1084;&#1086;&#1087;&#1088;&#1077;&#1079;&#1077;&#1085;&#1090;&#1072;&#1094;&#1080;&#1103;%20&#1048;&#1074;&#1072;&#1085;&#1086;&#1074;&#1086;&#1081;%20&#1053;.&#1057;.1\Detskie-Gde-Vodyatsya-Volshebniki_minus(muzofon.com)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7;&#1072;&#1084;&#1086;&#1087;&#1088;&#1077;&#1079;&#1077;&#1085;&#1090;&#1072;&#1094;&#1080;&#1103;%20&#1048;&#1074;&#1072;&#1085;&#1086;&#1074;&#1086;&#1081;%20&#1053;.&#1057;.1\Detskie-Gde-Vodyatsya-Volshebniki_minus(muzofon.com)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5.gif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27.gif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7.gif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4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Relationship Id="rId1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3" Type="http://schemas.openxmlformats.org/officeDocument/2006/relationships/image" Target="../media/image47.jpeg"/><Relationship Id="rId21" Type="http://schemas.openxmlformats.org/officeDocument/2006/relationships/image" Target="../media/image65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17" Type="http://schemas.openxmlformats.org/officeDocument/2006/relationships/image" Target="../media/image61.jpeg"/><Relationship Id="rId2" Type="http://schemas.openxmlformats.org/officeDocument/2006/relationships/image" Target="../media/image1.jpeg"/><Relationship Id="rId16" Type="http://schemas.openxmlformats.org/officeDocument/2006/relationships/image" Target="../media/image60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23" Type="http://schemas.openxmlformats.org/officeDocument/2006/relationships/image" Target="../media/image27.gif"/><Relationship Id="rId10" Type="http://schemas.openxmlformats.org/officeDocument/2006/relationships/image" Target="../media/image54.jpeg"/><Relationship Id="rId19" Type="http://schemas.openxmlformats.org/officeDocument/2006/relationships/image" Target="../media/image63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zernyshko.ucoz.ru/_fr/0/19939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9056" y="6284115"/>
            <a:ext cx="1485888" cy="42385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2015 год.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01135" y="535532"/>
            <a:ext cx="374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КГКОУ «Назаровский детский дом №1»</a:t>
            </a:r>
            <a:endParaRPr lang="ru-RU" dirty="0"/>
          </a:p>
        </p:txBody>
      </p:sp>
      <p:pic>
        <p:nvPicPr>
          <p:cNvPr id="9" name="Рисунок 8" descr="Представление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6965" y="904864"/>
            <a:ext cx="2287034" cy="2222625"/>
          </a:xfrm>
          <a:prstGeom prst="rect">
            <a:avLst/>
          </a:prstGeom>
        </p:spPr>
      </p:pic>
      <p:pic>
        <p:nvPicPr>
          <p:cNvPr id="20" name="Detskie-Gde-Vodyatsya-Volshebniki_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2057" y="1354084"/>
            <a:ext cx="3556999" cy="4149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1225" y="1958975"/>
            <a:ext cx="4179123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</a:rPr>
              <a:t>Представление </a:t>
            </a:r>
            <a:b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</a:rPr>
              <a:t>педагогической деятельности воспитателя </a:t>
            </a:r>
            <a:b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</a:rPr>
              <a:t>Ивановой Натальи Сергеевны.</a:t>
            </a:r>
            <a:endParaRPr lang="ru-RU" sz="2400" dirty="0">
              <a:solidFill>
                <a:srgbClr val="CE02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zentazia.ucoz.ru/foni/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pic>
        <p:nvPicPr>
          <p:cNvPr id="25" name="Рисунок 24" descr="1376301520_18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961689" y="2223968"/>
            <a:ext cx="1182311" cy="2161969"/>
          </a:xfrm>
          <a:prstGeom prst="rect">
            <a:avLst/>
          </a:prstGeom>
        </p:spPr>
      </p:pic>
      <p:pic>
        <p:nvPicPr>
          <p:cNvPr id="21" name="Рисунок 20" descr="1376301520_1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806157" y="947512"/>
            <a:ext cx="1512260" cy="1739590"/>
          </a:xfrm>
          <a:prstGeom prst="rect">
            <a:avLst/>
          </a:prstGeom>
        </p:spPr>
      </p:pic>
      <p:pic>
        <p:nvPicPr>
          <p:cNvPr id="18" name="Picture 4" descr="Дневник fishe4ka78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38912" y="3002610"/>
            <a:ext cx="2786743" cy="1828800"/>
          </a:xfrm>
          <a:prstGeom prst="rect">
            <a:avLst/>
          </a:prstGeom>
          <a:noFill/>
        </p:spPr>
      </p:pic>
      <p:pic>
        <p:nvPicPr>
          <p:cNvPr id="20484" name="Picture 4" descr="Дневник fishe4ka78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257" y="1600200"/>
            <a:ext cx="2786743" cy="182880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4431599" y="1357298"/>
            <a:ext cx="1854913" cy="1293684"/>
          </a:xfrm>
          <a:prstGeom prst="cloudCallout">
            <a:avLst>
              <a:gd name="adj1" fmla="val 1306"/>
              <a:gd name="adj2" fmla="val 1088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28" name="Picture 20" descr="http://img-fotki.yandex.ru/get/6521/134091466.31/0_91b64_f5bc31f5_X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9190" y="3304953"/>
            <a:ext cx="1357322" cy="2271669"/>
          </a:xfrm>
          <a:prstGeom prst="rect">
            <a:avLst/>
          </a:prstGeom>
          <a:noFill/>
        </p:spPr>
      </p:pic>
      <p:pic>
        <p:nvPicPr>
          <p:cNvPr id="23" name="Melodiya_iz_fil_ma_Sumerki_-_dlya_Belly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8920855" y="7010400"/>
            <a:ext cx="304800" cy="304800"/>
          </a:xfrm>
          <a:prstGeom prst="rect">
            <a:avLst/>
          </a:prstGeom>
        </p:spPr>
      </p:pic>
      <p:pic>
        <p:nvPicPr>
          <p:cNvPr id="22" name="Рисунок 21" descr="1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36521" y="3002610"/>
            <a:ext cx="2335479" cy="2335479"/>
          </a:xfrm>
          <a:prstGeom prst="rect">
            <a:avLst/>
          </a:prstGeom>
        </p:spPr>
      </p:pic>
      <p:pic>
        <p:nvPicPr>
          <p:cNvPr id="14" name="Рисунок 13" descr="790258_original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2500298" y="2650982"/>
            <a:ext cx="1875946" cy="2589413"/>
          </a:xfrm>
          <a:prstGeom prst="rect">
            <a:avLst/>
          </a:prstGeom>
        </p:spPr>
      </p:pic>
      <p:pic>
        <p:nvPicPr>
          <p:cNvPr id="15" name="Рисунок 14" descr="45c4bf916a89fab96c2e04ecbde4fd9e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786314" y="1500174"/>
            <a:ext cx="1208221" cy="840921"/>
          </a:xfrm>
          <a:prstGeom prst="rect">
            <a:avLst/>
          </a:prstGeom>
        </p:spPr>
      </p:pic>
      <p:pic>
        <p:nvPicPr>
          <p:cNvPr id="5" name="Picture 2" descr="http://img-fotki.yandex.ru/get/5107/83813999.6d8/0_a2437_61271e38_XL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286512" y="3002610"/>
            <a:ext cx="2412016" cy="3214249"/>
          </a:xfrm>
          <a:prstGeom prst="rect">
            <a:avLst/>
          </a:prstGeom>
          <a:noFill/>
        </p:spPr>
      </p:pic>
      <p:pic>
        <p:nvPicPr>
          <p:cNvPr id="16386" name="Picture 2" descr="http://zcipr2492.ucoz.ru/1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866171" y="4333022"/>
            <a:ext cx="1277829" cy="1883837"/>
          </a:xfrm>
          <a:prstGeom prst="rect">
            <a:avLst/>
          </a:prstGeom>
          <a:noFill/>
        </p:spPr>
      </p:pic>
      <p:pic>
        <p:nvPicPr>
          <p:cNvPr id="16" name="Рисунок 15" descr="790258_original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 flipH="1">
            <a:off x="4431598" y="2687102"/>
            <a:ext cx="2130689" cy="2941041"/>
          </a:xfrm>
          <a:prstGeom prst="rect">
            <a:avLst/>
          </a:prstGeom>
        </p:spPr>
      </p:pic>
      <p:pic>
        <p:nvPicPr>
          <p:cNvPr id="20" name="Рисунок 19" descr="790258_original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flipH="1">
            <a:off x="6562287" y="3304953"/>
            <a:ext cx="2029185" cy="2800932"/>
          </a:xfrm>
          <a:prstGeom prst="rect">
            <a:avLst/>
          </a:prstGeom>
        </p:spPr>
      </p:pic>
      <p:pic>
        <p:nvPicPr>
          <p:cNvPr id="17" name="Рисунок 16" descr="400_F_6070740_en71cw3X2wL0DVHSoVkPDlG5EPtKYAk2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500034" y="3175310"/>
            <a:ext cx="1462285" cy="2315423"/>
          </a:xfrm>
          <a:prstGeom prst="rect">
            <a:avLst/>
          </a:prstGeom>
        </p:spPr>
      </p:pic>
      <p:pic>
        <p:nvPicPr>
          <p:cNvPr id="19" name="Рисунок 18" descr="1376301520_18.png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0" y="1263020"/>
            <a:ext cx="1430813" cy="2156150"/>
          </a:xfrm>
          <a:prstGeom prst="rect">
            <a:avLst/>
          </a:prstGeom>
        </p:spPr>
      </p:pic>
      <p:pic>
        <p:nvPicPr>
          <p:cNvPr id="24" name="Рисунок 23" descr="1376301520_18.pn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>
          <a:xfrm>
            <a:off x="1871881" y="1263020"/>
            <a:ext cx="1572890" cy="182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zernyshko.ucoz.ru/_fr/0/19939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714744" y="1785926"/>
            <a:ext cx="401479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solidFill>
                  <a:srgbClr val="CE028A"/>
                </a:solidFill>
                <a:latin typeface="Monotype Corsiva" pitchFamily="66" charset="0"/>
              </a:rPr>
              <a:t>Воспитатель - это волшебник, который открывает детям дверь в мир взрослых. </a:t>
            </a:r>
            <a:br>
              <a:rPr lang="ru-RU" sz="2700" b="1" dirty="0" smtClean="0">
                <a:solidFill>
                  <a:srgbClr val="CE028A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E028A"/>
                </a:solidFill>
                <a:latin typeface="Monotype Corsiva" pitchFamily="66" charset="0"/>
              </a:rPr>
              <a:t>И от того, что знает и умеет воспитатель, зависит и то, чему и как он научит своих воспитанников.</a:t>
            </a:r>
            <a:br>
              <a:rPr lang="ru-RU" sz="2700" b="1" dirty="0" smtClean="0">
                <a:solidFill>
                  <a:srgbClr val="CE028A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E028A"/>
                </a:solidFill>
                <a:latin typeface="Monotype Corsiva" pitchFamily="66" charset="0"/>
              </a:rPr>
              <a:t>К. Гельвеций.</a:t>
            </a:r>
            <a:endParaRPr lang="ru-RU" dirty="0">
              <a:solidFill>
                <a:srgbClr val="CE028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135" y="5355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1" y="41214"/>
            <a:ext cx="557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Detskie-Gde-Vodyatsya-Volshebniki_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199" y="6553200"/>
            <a:ext cx="304800" cy="304800"/>
          </a:xfrm>
          <a:prstGeom prst="rect">
            <a:avLst/>
          </a:prstGeom>
        </p:spPr>
      </p:pic>
      <p:pic>
        <p:nvPicPr>
          <p:cNvPr id="15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2057" y="1354084"/>
            <a:ext cx="3556999" cy="414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zernyshko.ucoz.ru/_fr/0/19939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01135" y="5355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3" name="Detskie-Gde-Vodyatsya-Volshebniki_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5241353" y="1828430"/>
            <a:ext cx="1513167" cy="1467492"/>
          </a:xfrm>
          <a:prstGeom prst="ellipse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6408" name="Picture 24" descr="http://www.pd4pic.com/images/smoker-cigarette-ciggy-clown-funny-smile-smili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3938" y="2243663"/>
            <a:ext cx="951321" cy="807137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>
            <a:stCxn id="33" idx="1"/>
            <a:endCxn id="33" idx="5"/>
          </p:cNvCxnSpPr>
          <p:nvPr/>
        </p:nvCxnSpPr>
        <p:spPr>
          <a:xfrm rot="16200000" flipH="1">
            <a:off x="5479099" y="2027191"/>
            <a:ext cx="1037674" cy="106997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238381" y="1809108"/>
            <a:ext cx="1555746" cy="1486814"/>
          </a:xfrm>
          <a:prstGeom prst="ellipse">
            <a:avLst/>
          </a:prstGeom>
          <a:solidFill>
            <a:schemeClr val="bg1"/>
          </a:solidFill>
          <a:ln w="412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107993" y="3581400"/>
            <a:ext cx="1555746" cy="1486814"/>
          </a:xfrm>
          <a:prstGeom prst="ellipse">
            <a:avLst/>
          </a:prstGeom>
          <a:solidFill>
            <a:schemeClr val="bg1"/>
          </a:solidFill>
          <a:ln w="412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794127" y="4552313"/>
            <a:ext cx="1555746" cy="1486814"/>
          </a:xfrm>
          <a:prstGeom prst="ellipse">
            <a:avLst/>
          </a:prstGeom>
          <a:solidFill>
            <a:schemeClr val="bg1"/>
          </a:solidFill>
          <a:ln w="412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349873" y="3656770"/>
            <a:ext cx="1555746" cy="1486814"/>
          </a:xfrm>
          <a:prstGeom prst="ellipse">
            <a:avLst/>
          </a:prstGeom>
          <a:solidFill>
            <a:schemeClr val="bg1"/>
          </a:solidFill>
          <a:ln w="412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794127" y="1046379"/>
            <a:ext cx="1555746" cy="1486814"/>
          </a:xfrm>
          <a:prstGeom prst="ellipse">
            <a:avLst/>
          </a:prstGeom>
          <a:solidFill>
            <a:schemeClr val="bg1"/>
          </a:solidFill>
          <a:ln w="412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6406" name="Picture 22" descr="http://mediaryazan.ru/my_pictures/2014/01/3446958d6808526ea4ec6cf1e116a6f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96952" y="2133725"/>
            <a:ext cx="977827" cy="941499"/>
          </a:xfrm>
          <a:prstGeom prst="rect">
            <a:avLst/>
          </a:prstGeom>
          <a:noFill/>
        </p:spPr>
      </p:pic>
      <p:pic>
        <p:nvPicPr>
          <p:cNvPr id="16404" name="Picture 20" descr="http://media.vorotila.ru/ru/items/t1@2e6cfb22-12ba-411f-8cdc-be6b2be2d6a9/Horoshee-nastroeni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93012" y="3929066"/>
            <a:ext cx="939910" cy="926304"/>
          </a:xfrm>
          <a:prstGeom prst="ellipse">
            <a:avLst/>
          </a:prstGeom>
          <a:noFill/>
        </p:spPr>
      </p:pic>
      <p:pic>
        <p:nvPicPr>
          <p:cNvPr id="16410" name="Picture 26" descr="http://www.bobcatterritory.com/wp-content/uploads/2012/05/10825786-cartoon-alarm-clock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02647" y="4552313"/>
            <a:ext cx="1338706" cy="1251690"/>
          </a:xfrm>
          <a:prstGeom prst="ellipse">
            <a:avLst/>
          </a:prstGeom>
          <a:noFill/>
        </p:spPr>
      </p:pic>
      <p:pic>
        <p:nvPicPr>
          <p:cNvPr id="22" name="Рисунок 21" descr="Представление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856965" y="904864"/>
            <a:ext cx="2287034" cy="22226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43041" y="41214"/>
            <a:ext cx="55721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Образовательная программа 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4" name="Рисунок 23" descr="64069564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6973" y="3656770"/>
            <a:ext cx="1217785" cy="1054202"/>
          </a:xfrm>
          <a:prstGeom prst="rect">
            <a:avLst/>
          </a:prstGeom>
        </p:spPr>
      </p:pic>
      <p:pic>
        <p:nvPicPr>
          <p:cNvPr id="14340" name="Picture 4" descr="http://bestsmileys.ru/giab16043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6984" y="1110092"/>
            <a:ext cx="883644" cy="947412"/>
          </a:xfrm>
          <a:prstGeom prst="rect">
            <a:avLst/>
          </a:prstGeom>
          <a:noFill/>
        </p:spPr>
      </p:pic>
      <p:pic>
        <p:nvPicPr>
          <p:cNvPr id="27" name="Рисунок 26" descr="b_emblema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307640" y="2243663"/>
            <a:ext cx="2528719" cy="23706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5843" y="3656770"/>
            <a:ext cx="1288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000" b="1" dirty="0">
              <a:solidFill>
                <a:srgbClr val="FF3399"/>
              </a:solidFill>
            </a:endParaRPr>
          </a:p>
        </p:txBody>
      </p:sp>
      <p:pic>
        <p:nvPicPr>
          <p:cNvPr id="31" name="Detskie-Gde-Vodyatsya-Volshebniki_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902938"/>
            <a:ext cx="2546334" cy="335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numSld="11" showWhenStopped="0">
                <p:cTn id="2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16" showWhenStopped="0">
                <p:cTn id="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zernyshko.ucoz.ru/_fr/0/19939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7143776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008" y="3645024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00CC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516702"/>
            <a:ext cx="5286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Образовательная программа</a:t>
            </a:r>
            <a:endParaRPr lang="ru-RU" sz="2800" dirty="0" smtClean="0">
              <a:solidFill>
                <a:srgbClr val="CE028A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«Радуга здоровья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" name="Рисунок 9" descr="SAM_974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19368" y="1747808"/>
            <a:ext cx="4905264" cy="3861366"/>
          </a:xfrm>
          <a:prstGeom prst="rect">
            <a:avLst/>
          </a:prstGeom>
        </p:spPr>
      </p:pic>
      <p:pic>
        <p:nvPicPr>
          <p:cNvPr id="11" name="Рисунок 10" descr="SAM_97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19365" y="1747808"/>
            <a:ext cx="4905267" cy="3861366"/>
          </a:xfrm>
          <a:prstGeom prst="rect">
            <a:avLst/>
          </a:prstGeom>
        </p:spPr>
      </p:pic>
      <p:pic>
        <p:nvPicPr>
          <p:cNvPr id="20" name="Содержимое 16" descr="DSCN322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094975" y="1747811"/>
            <a:ext cx="4929657" cy="3889689"/>
          </a:xfrm>
          <a:prstGeom prst="rect">
            <a:avLst/>
          </a:prstGeom>
        </p:spPr>
      </p:pic>
      <p:pic>
        <p:nvPicPr>
          <p:cNvPr id="28678" name="Picture 6" descr="http://nsportal.ru/sites/default/files/styles/media_gallery_large/public/styles/media_gallery_large/public/gallery/2014/12/04/quotraduga_zdorovyaquot/20141026_135810.jpg?itok=o45QTdzw"/>
          <p:cNvPicPr>
            <a:picLocks noChangeAspect="1" noChangeArrowheads="1"/>
          </p:cNvPicPr>
          <p:nvPr/>
        </p:nvPicPr>
        <p:blipFill>
          <a:blip r:embed="rId7" cstate="email">
            <a:lum bright="-10000"/>
          </a:blip>
          <a:srcRect/>
          <a:stretch>
            <a:fillRect/>
          </a:stretch>
        </p:blipFill>
        <p:spPr bwMode="auto">
          <a:xfrm>
            <a:off x="2094975" y="1747810"/>
            <a:ext cx="4929657" cy="388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nsportal.ru/sites/default/files/styles/media_gallery_large/public/styles/media_gallery_large/public/gallery/2014/12/04/quotraduga_zdorovyaquot/20141022_185904.jpg?itok=KFgMo4h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4975" y="1747808"/>
            <a:ext cx="4959358" cy="388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20150131_190615.jpg"/>
          <p:cNvPicPr>
            <a:picLocks noChangeAspect="1"/>
          </p:cNvPicPr>
          <p:nvPr/>
        </p:nvPicPr>
        <p:blipFill>
          <a:blip r:embed="rId9" cstate="email">
            <a:lum bright="-10000" contrast="-10000"/>
          </a:blip>
          <a:stretch>
            <a:fillRect/>
          </a:stretch>
        </p:blipFill>
        <p:spPr>
          <a:xfrm>
            <a:off x="2094975" y="1747811"/>
            <a:ext cx="5013454" cy="3946532"/>
          </a:xfrm>
          <a:prstGeom prst="rect">
            <a:avLst/>
          </a:prstGeom>
        </p:spPr>
      </p:pic>
      <p:pic>
        <p:nvPicPr>
          <p:cNvPr id="29" name="Рисунок 28" descr="20150131_192426.jpg"/>
          <p:cNvPicPr>
            <a:picLocks noChangeAspect="1"/>
          </p:cNvPicPr>
          <p:nvPr/>
        </p:nvPicPr>
        <p:blipFill>
          <a:blip r:embed="rId10" cstate="email">
            <a:lum bright="-10000"/>
          </a:blip>
          <a:stretch>
            <a:fillRect/>
          </a:stretch>
        </p:blipFill>
        <p:spPr>
          <a:xfrm>
            <a:off x="2094975" y="1747811"/>
            <a:ext cx="5013454" cy="3946532"/>
          </a:xfrm>
          <a:prstGeom prst="rect">
            <a:avLst/>
          </a:prstGeom>
        </p:spPr>
      </p:pic>
      <p:pic>
        <p:nvPicPr>
          <p:cNvPr id="35" name="Рисунок 34" descr="DSCN0730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094975" y="1747811"/>
            <a:ext cx="5013454" cy="3946532"/>
          </a:xfrm>
          <a:prstGeom prst="rect">
            <a:avLst/>
          </a:prstGeom>
        </p:spPr>
      </p:pic>
      <p:pic>
        <p:nvPicPr>
          <p:cNvPr id="30" name="Рисунок 29" descr="IMG_20141108_115341.jpg"/>
          <p:cNvPicPr>
            <a:picLocks noChangeAspect="1"/>
          </p:cNvPicPr>
          <p:nvPr/>
        </p:nvPicPr>
        <p:blipFill>
          <a:blip r:embed="rId12" cstate="email">
            <a:lum bright="-10000"/>
          </a:blip>
          <a:srcRect/>
          <a:stretch>
            <a:fillRect/>
          </a:stretch>
        </p:blipFill>
        <p:spPr>
          <a:xfrm>
            <a:off x="2094975" y="1733554"/>
            <a:ext cx="5013454" cy="3960789"/>
          </a:xfrm>
          <a:prstGeom prst="rect">
            <a:avLst/>
          </a:prstGeom>
        </p:spPr>
      </p:pic>
      <p:pic>
        <p:nvPicPr>
          <p:cNvPr id="19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902938"/>
            <a:ext cx="2546334" cy="3356923"/>
          </a:xfrm>
          <a:prstGeom prst="rect">
            <a:avLst/>
          </a:prstGeom>
          <a:noFill/>
        </p:spPr>
      </p:pic>
      <p:pic>
        <p:nvPicPr>
          <p:cNvPr id="21" name="Рисунок 20" descr="Представление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6856965" y="904864"/>
            <a:ext cx="2287034" cy="2222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zernyshko.ucoz.ru/_fr/0/1993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7143776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008" y="3645024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00CC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516702"/>
            <a:ext cx="5286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Образовательная программа</a:t>
            </a:r>
            <a:endParaRPr lang="ru-RU" sz="2800" dirty="0" smtClean="0">
              <a:solidFill>
                <a:srgbClr val="CE028A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«Радуга здоровья»</a:t>
            </a:r>
            <a:endParaRPr lang="ru-RU" sz="2800" dirty="0" smtClean="0">
              <a:solidFill>
                <a:srgbClr val="CE028A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28674" name="Picture 2" descr="http://nsportal.ru/sites/default/files/styles/media_gallery_large/public/styles/media_gallery_large/public/gallery/2014/12/04/quotraduga_zdorovyaquot/dsc03375.jpg?itok=J60Y_GB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9367" y="1498317"/>
            <a:ext cx="4905266" cy="385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nsportal.ru/sites/default/files/styles/media_gallery_large/public/styles/media_gallery_large/public/gallery/2014/12/04/quotraduga_zdorovyaquot/dsc03379.jpg?itok=Ia-Z6ey3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119367" y="1491267"/>
            <a:ext cx="4905265" cy="386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8" name="Picture 16" descr="http://nsportal.ru/sites/default/files/styles/media_gallery_large/public/styles/media_gallery_large/public/gallery/2014/12/04/quotraduga_zdorovyaquot/20141106_095543.jpg?itok=SVreQR-9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2119365" y="1491267"/>
            <a:ext cx="4905267" cy="386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Представление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856966" y="960365"/>
            <a:ext cx="2287034" cy="2222625"/>
          </a:xfrm>
          <a:prstGeom prst="rect">
            <a:avLst/>
          </a:prstGeom>
        </p:spPr>
      </p:pic>
      <p:pic>
        <p:nvPicPr>
          <p:cNvPr id="19" name="Рисунок 18" descr="fito-bar_kladovaya_zdorovya (1).jpg"/>
          <p:cNvPicPr>
            <a:picLocks noChangeAspect="1"/>
          </p:cNvPicPr>
          <p:nvPr/>
        </p:nvPicPr>
        <p:blipFill>
          <a:blip r:embed="rId7" cstate="email">
            <a:lum bright="-10000"/>
          </a:blip>
          <a:stretch>
            <a:fillRect/>
          </a:stretch>
        </p:blipFill>
        <p:spPr>
          <a:xfrm>
            <a:off x="2119367" y="1491267"/>
            <a:ext cx="4905265" cy="3861366"/>
          </a:xfrm>
          <a:prstGeom prst="rect">
            <a:avLst/>
          </a:prstGeom>
        </p:spPr>
      </p:pic>
      <p:pic>
        <p:nvPicPr>
          <p:cNvPr id="12" name="Picture 4" descr="http://nsportal.ru/sites/default/files/styles/media_gallery_large/public/styles/media_gallery_large/public/gallery/2014/12/04/quotraduga_zdorovyaquot/20141010_180216.jpg?itok=gqTqENz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19369" y="1498317"/>
            <a:ext cx="4905264" cy="387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://nsportal.ru/sites/default/files/styles/media_gallery_large/public/styles/media_gallery_large/public/gallery/2014/12/04/quotraduga_zdorovyaquot/20141005_163642.jpg?itok=jmrGimGX"/>
          <p:cNvPicPr>
            <a:picLocks noChangeAspect="1" noChangeArrowheads="1"/>
          </p:cNvPicPr>
          <p:nvPr/>
        </p:nvPicPr>
        <p:blipFill>
          <a:blip r:embed="rId9" cstate="email">
            <a:lum bright="-10000"/>
          </a:blip>
          <a:srcRect/>
          <a:stretch>
            <a:fillRect/>
          </a:stretch>
        </p:blipFill>
        <p:spPr bwMode="auto">
          <a:xfrm>
            <a:off x="2119369" y="1491267"/>
            <a:ext cx="4905263" cy="388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http://nsportal.ru/sites/default/files/styles/media_gallery_large/public/styles/media_gallery_large/public/gallery/2014/12/04/quotraduga_zdorovyaquot/20141010_182100.jpg?itok=FqzG04D3"/>
          <p:cNvPicPr>
            <a:picLocks noChangeAspect="1" noChangeArrowheads="1"/>
          </p:cNvPicPr>
          <p:nvPr/>
        </p:nvPicPr>
        <p:blipFill>
          <a:blip r:embed="rId10">
            <a:lum bright="-10000"/>
          </a:blip>
          <a:srcRect/>
          <a:stretch>
            <a:fillRect/>
          </a:stretch>
        </p:blipFill>
        <p:spPr bwMode="auto">
          <a:xfrm>
            <a:off x="2119369" y="1491267"/>
            <a:ext cx="4905263" cy="389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SAM_0950.JPG"/>
          <p:cNvPicPr>
            <a:picLocks noChangeAspect="1"/>
          </p:cNvPicPr>
          <p:nvPr/>
        </p:nvPicPr>
        <p:blipFill>
          <a:blip r:embed="rId11" cstate="email">
            <a:lum bright="-10000"/>
          </a:blip>
          <a:stretch>
            <a:fillRect/>
          </a:stretch>
        </p:blipFill>
        <p:spPr>
          <a:xfrm>
            <a:off x="2119365" y="1481582"/>
            <a:ext cx="4905267" cy="3894837"/>
          </a:xfrm>
          <a:prstGeom prst="rect">
            <a:avLst/>
          </a:prstGeom>
        </p:spPr>
      </p:pic>
      <p:pic>
        <p:nvPicPr>
          <p:cNvPr id="17" name="Рисунок 16" descr="P1010340.JPG"/>
          <p:cNvPicPr>
            <a:picLocks noChangeAspect="1"/>
          </p:cNvPicPr>
          <p:nvPr/>
        </p:nvPicPr>
        <p:blipFill>
          <a:blip r:embed="rId12" cstate="email">
            <a:lum bright="-10000"/>
          </a:blip>
          <a:stretch>
            <a:fillRect/>
          </a:stretch>
        </p:blipFill>
        <p:spPr>
          <a:xfrm>
            <a:off x="2119369" y="1481582"/>
            <a:ext cx="4905264" cy="3904523"/>
          </a:xfrm>
          <a:prstGeom prst="rect">
            <a:avLst/>
          </a:prstGeom>
        </p:spPr>
      </p:pic>
      <p:pic>
        <p:nvPicPr>
          <p:cNvPr id="20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2029182"/>
            <a:ext cx="2546334" cy="3356923"/>
          </a:xfrm>
          <a:prstGeom prst="rect">
            <a:avLst/>
          </a:prstGeom>
          <a:noFill/>
        </p:spPr>
      </p:pic>
      <p:pic>
        <p:nvPicPr>
          <p:cNvPr id="23" name="Рисунок 22" descr="P1010316.JPG"/>
          <p:cNvPicPr>
            <a:picLocks noChangeAspect="1"/>
          </p:cNvPicPr>
          <p:nvPr/>
        </p:nvPicPr>
        <p:blipFill>
          <a:blip r:embed="rId14" cstate="email">
            <a:lum bright="-10000"/>
          </a:blip>
          <a:srcRect/>
          <a:stretch>
            <a:fillRect/>
          </a:stretch>
        </p:blipFill>
        <p:spPr>
          <a:xfrm>
            <a:off x="2119369" y="1481582"/>
            <a:ext cx="4905263" cy="3904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zernyshko.ucoz.ru/_fr/0/1993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7143776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008" y="3645024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00CC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642918"/>
            <a:ext cx="52864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</a:rPr>
              <a:t>Результаты реализации образовательной программы</a:t>
            </a:r>
            <a:r>
              <a:rPr lang="ru-RU" sz="2400" b="1" dirty="0">
                <a:solidFill>
                  <a:srgbClr val="CE028A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</a:rPr>
              <a:t>«Радуга здоровья»</a:t>
            </a:r>
          </a:p>
          <a:p>
            <a:endParaRPr lang="ru-RU" sz="2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214545" y="1533987"/>
          <a:ext cx="6572296" cy="34182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6586"/>
                <a:gridCol w="1040417"/>
                <a:gridCol w="1095383"/>
                <a:gridCol w="1095383"/>
                <a:gridCol w="1034527"/>
              </a:tblGrid>
              <a:tr h="42954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Диагностические 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2013г.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 2014г.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136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Уменьшилось число воспитанников имеющих вредные привычки.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 человек)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1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Увеличилось количество воспитанников, соблюдающих санитарно-гигиенические правила.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человека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(6 человек)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(7 человек)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(9 человек)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183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Увеличилось количество воспитанников,  стабильно посещающие спортивные секции.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(3 человека)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(5 человек)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(5 человек)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(8 человек)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57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 уровень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тревожности 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агрессивности.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(4 человека)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02938"/>
            <a:ext cx="2546334" cy="335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zernyshko.ucoz.ru/_fr/0/1993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pic>
        <p:nvPicPr>
          <p:cNvPr id="21" name="Рисунок 20" descr="Там на неведомых дорожках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1988596" y="1491447"/>
            <a:ext cx="5166809" cy="3875106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008" y="3645024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00CC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9969" y="407194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Проект</a:t>
            </a:r>
            <a:b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«Там, на неведомых дорожках…»</a:t>
            </a:r>
            <a:endParaRPr lang="ru-RU" sz="2800" dirty="0">
              <a:solidFill>
                <a:srgbClr val="CE028A"/>
              </a:solidFill>
            </a:endParaRPr>
          </a:p>
        </p:txBody>
      </p:sp>
      <p:pic>
        <p:nvPicPr>
          <p:cNvPr id="26" name="Содержимое 25" descr="DSC0329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988596" y="1490879"/>
            <a:ext cx="5206708" cy="3990068"/>
          </a:xfrm>
        </p:spPr>
      </p:pic>
      <p:pic>
        <p:nvPicPr>
          <p:cNvPr id="9217" name="Picture 1" descr="C:\Users\1\Documents\ФОТО СЛЕДОПЫТЫ\ГЕО-ДЕКОР\Гео декор конкурс\IMG_0320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1988596" y="1491447"/>
            <a:ext cx="5206708" cy="398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DSC033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49136" y="1490879"/>
            <a:ext cx="2646167" cy="1938122"/>
          </a:xfrm>
          <a:prstGeom prst="rect">
            <a:avLst/>
          </a:prstGeom>
        </p:spPr>
      </p:pic>
      <p:pic>
        <p:nvPicPr>
          <p:cNvPr id="30" name="Рисунок 29" descr="DSC0331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88596" y="3399985"/>
            <a:ext cx="2583404" cy="2080962"/>
          </a:xfrm>
          <a:prstGeom prst="rect">
            <a:avLst/>
          </a:prstGeom>
        </p:spPr>
      </p:pic>
      <p:pic>
        <p:nvPicPr>
          <p:cNvPr id="31" name="Рисунок 30" descr="DSC03309.JPG"/>
          <p:cNvPicPr>
            <a:picLocks noChangeAspect="1"/>
          </p:cNvPicPr>
          <p:nvPr/>
        </p:nvPicPr>
        <p:blipFill>
          <a:blip r:embed="rId8" cstate="email">
            <a:lum bright="-10000"/>
          </a:blip>
          <a:stretch>
            <a:fillRect/>
          </a:stretch>
        </p:blipFill>
        <p:spPr>
          <a:xfrm>
            <a:off x="1988596" y="1388438"/>
            <a:ext cx="2560540" cy="2011547"/>
          </a:xfrm>
          <a:prstGeom prst="rect">
            <a:avLst/>
          </a:prstGeom>
        </p:spPr>
      </p:pic>
      <p:pic>
        <p:nvPicPr>
          <p:cNvPr id="32" name="Рисунок 31" descr="DSC03327.JPG"/>
          <p:cNvPicPr>
            <a:picLocks noChangeAspect="1"/>
          </p:cNvPicPr>
          <p:nvPr/>
        </p:nvPicPr>
        <p:blipFill>
          <a:blip r:embed="rId9" cstate="email">
            <a:lum bright="-10000"/>
          </a:blip>
          <a:stretch>
            <a:fillRect/>
          </a:stretch>
        </p:blipFill>
        <p:spPr>
          <a:xfrm>
            <a:off x="4572000" y="3429001"/>
            <a:ext cx="2623303" cy="2051946"/>
          </a:xfrm>
          <a:prstGeom prst="rect">
            <a:avLst/>
          </a:prstGeom>
        </p:spPr>
      </p:pic>
      <p:pic>
        <p:nvPicPr>
          <p:cNvPr id="9218" name="Picture 2" descr="http://nsportal.ru/sites/default/files/styles/media_gallery_large/public/styles/media_gallery_large/public/gallery/2014/10/25/moi_dostizheniya/sam_0054.jpg?itok=ncWtD2Yi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88596" y="1388438"/>
            <a:ext cx="5206707" cy="4092509"/>
          </a:xfrm>
          <a:prstGeom prst="rect">
            <a:avLst/>
          </a:prstGeom>
          <a:noFill/>
        </p:spPr>
      </p:pic>
      <p:pic>
        <p:nvPicPr>
          <p:cNvPr id="12290" name="Picture 2" descr="http://nsportal.ru/sites/default/files/styles/media_gallery_large/public/styles/media_gallery_large/public/gallery/2014/10/25/moi_dostizheniya/sam_0057_0.jpg?itok=Sd6XYDpu"/>
          <p:cNvPicPr>
            <a:picLocks noChangeAspect="1" noChangeArrowheads="1"/>
          </p:cNvPicPr>
          <p:nvPr/>
        </p:nvPicPr>
        <p:blipFill>
          <a:blip r:embed="rId11" cstate="email">
            <a:lum bright="-10000"/>
          </a:blip>
          <a:srcRect/>
          <a:stretch>
            <a:fillRect/>
          </a:stretch>
        </p:blipFill>
        <p:spPr bwMode="auto">
          <a:xfrm>
            <a:off x="1988595" y="1388437"/>
            <a:ext cx="5295619" cy="4280667"/>
          </a:xfrm>
          <a:prstGeom prst="rect">
            <a:avLst/>
          </a:prstGeom>
          <a:noFill/>
        </p:spPr>
      </p:pic>
      <p:pic>
        <p:nvPicPr>
          <p:cNvPr id="23" name="Рисунок 22" descr="DSC03353.JPG"/>
          <p:cNvPicPr>
            <a:picLocks noChangeAspect="1"/>
          </p:cNvPicPr>
          <p:nvPr/>
        </p:nvPicPr>
        <p:blipFill>
          <a:blip r:embed="rId12" cstate="email">
            <a:lum bright="-10000"/>
          </a:blip>
          <a:stretch>
            <a:fillRect/>
          </a:stretch>
        </p:blipFill>
        <p:spPr>
          <a:xfrm>
            <a:off x="1988596" y="1388437"/>
            <a:ext cx="5295618" cy="428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http://nsportal.ru/sites/default/files/styles/media_gallery_large/public/styles/media_gallery_large/public/gallery/2014/10/25/moi_dostizheniya/sam_0067_0.jpg?itok=LloflTrE"/>
          <p:cNvPicPr>
            <a:picLocks noChangeAspect="1" noChangeArrowheads="1"/>
          </p:cNvPicPr>
          <p:nvPr/>
        </p:nvPicPr>
        <p:blipFill>
          <a:blip r:embed="rId13" cstate="email">
            <a:lum bright="-10000"/>
          </a:blip>
          <a:srcRect/>
          <a:stretch>
            <a:fillRect/>
          </a:stretch>
        </p:blipFill>
        <p:spPr bwMode="auto">
          <a:xfrm>
            <a:off x="1988596" y="1388436"/>
            <a:ext cx="5295618" cy="428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20140730_121845.jpg"/>
          <p:cNvPicPr>
            <a:picLocks noChangeAspect="1"/>
          </p:cNvPicPr>
          <p:nvPr/>
        </p:nvPicPr>
        <p:blipFill>
          <a:blip r:embed="rId14" cstate="email">
            <a:lum bright="-10000"/>
          </a:blip>
          <a:srcRect/>
          <a:stretch>
            <a:fillRect/>
          </a:stretch>
        </p:blipFill>
        <p:spPr>
          <a:xfrm>
            <a:off x="1988594" y="1388436"/>
            <a:ext cx="5295619" cy="428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 descr="http://nsportal.ru/sites/default/files/styles/media_gallery_large/public/styles/media_gallery_large/public/gallery/2014/08/14/moi_dostizheniya/20140730_121452.jpg?itok=-Bl8iU7o"/>
          <p:cNvPicPr>
            <a:picLocks noChangeAspect="1" noChangeArrowheads="1"/>
          </p:cNvPicPr>
          <p:nvPr/>
        </p:nvPicPr>
        <p:blipFill>
          <a:blip r:embed="rId15" cstate="email">
            <a:lum bright="-10000"/>
          </a:blip>
          <a:srcRect/>
          <a:stretch>
            <a:fillRect/>
          </a:stretch>
        </p:blipFill>
        <p:spPr bwMode="auto">
          <a:xfrm>
            <a:off x="4572000" y="1388435"/>
            <a:ext cx="2712214" cy="2011549"/>
          </a:xfrm>
          <a:prstGeom prst="rect">
            <a:avLst/>
          </a:prstGeom>
          <a:noFill/>
        </p:spPr>
      </p:pic>
      <p:pic>
        <p:nvPicPr>
          <p:cNvPr id="12292" name="Picture 4" descr="http://nsportal.ru/sites/default/files/styles/media_gallery_large/public/styles/media_gallery_large/public/gallery/2014/08/14/moi_dostizheniya/20140806_174158.jpg?itok=MsCSBxMY"/>
          <p:cNvPicPr>
            <a:picLocks noChangeAspect="1" noChangeArrowheads="1"/>
          </p:cNvPicPr>
          <p:nvPr/>
        </p:nvPicPr>
        <p:blipFill>
          <a:blip r:embed="rId16" cstate="email">
            <a:lum bright="-10000"/>
          </a:blip>
          <a:srcRect/>
          <a:stretch>
            <a:fillRect/>
          </a:stretch>
        </p:blipFill>
        <p:spPr bwMode="auto">
          <a:xfrm>
            <a:off x="1988594" y="1378576"/>
            <a:ext cx="2583406" cy="2050424"/>
          </a:xfrm>
          <a:prstGeom prst="rect">
            <a:avLst/>
          </a:prstGeom>
          <a:noFill/>
        </p:spPr>
      </p:pic>
      <p:pic>
        <p:nvPicPr>
          <p:cNvPr id="12298" name="Picture 10" descr="http://nsportal.ru/sites/default/files/styles/media_gallery_large/public/styles/media_gallery_large/public/gallery/2014/08/14/moi_dostizheniya/20140806_174042.jpg?itok=kcuP9TrB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988596" y="3384554"/>
            <a:ext cx="2583404" cy="2284549"/>
          </a:xfrm>
          <a:prstGeom prst="rect">
            <a:avLst/>
          </a:prstGeom>
          <a:noFill/>
        </p:spPr>
      </p:pic>
      <p:pic>
        <p:nvPicPr>
          <p:cNvPr id="12294" name="Picture 6" descr="http://nsportal.ru/sites/default/files/styles/media_gallery_large/public/styles/media_gallery_large/public/gallery/2014/08/14/moi_dostizheniya/20140730_121532.jpg?itok=VKV_GSjv"/>
          <p:cNvPicPr>
            <a:picLocks noChangeAspect="1" noChangeArrowheads="1"/>
          </p:cNvPicPr>
          <p:nvPr/>
        </p:nvPicPr>
        <p:blipFill>
          <a:blip r:embed="rId18" cstate="email">
            <a:lum bright="-10000"/>
          </a:blip>
          <a:srcRect/>
          <a:stretch>
            <a:fillRect/>
          </a:stretch>
        </p:blipFill>
        <p:spPr bwMode="auto">
          <a:xfrm>
            <a:off x="4572000" y="3429000"/>
            <a:ext cx="2762620" cy="2240104"/>
          </a:xfrm>
          <a:prstGeom prst="rect">
            <a:avLst/>
          </a:prstGeom>
          <a:noFill/>
        </p:spPr>
      </p:pic>
      <p:pic>
        <p:nvPicPr>
          <p:cNvPr id="9224" name="Picture 8" descr="http://nsportal.ru/sites/default/files/styles/media_gallery_large/public/styles/media_gallery_large/public/gallery/2014/10/25/moi_dostizheniya/sam_0139_0.jpg?itok=WJFyKQAi"/>
          <p:cNvPicPr>
            <a:picLocks noChangeAspect="1" noChangeArrowheads="1"/>
          </p:cNvPicPr>
          <p:nvPr/>
        </p:nvPicPr>
        <p:blipFill>
          <a:blip r:embed="rId19">
            <a:lum bright="-10000"/>
          </a:blip>
          <a:srcRect/>
          <a:stretch>
            <a:fillRect/>
          </a:stretch>
        </p:blipFill>
        <p:spPr bwMode="auto">
          <a:xfrm>
            <a:off x="1988596" y="1378576"/>
            <a:ext cx="5346025" cy="429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8" name="Picture 12" descr="http://nsportal.ru/sites/default/files/styles/media_gallery_large/public/styles/media_gallery_large/public/gallery/2014/10/25/moi_dostizheniya/sam_0136_0.jpg?itok=aThxl6lA"/>
          <p:cNvPicPr>
            <a:picLocks noChangeAspect="1" noChangeArrowheads="1"/>
          </p:cNvPicPr>
          <p:nvPr/>
        </p:nvPicPr>
        <p:blipFill>
          <a:blip r:embed="rId20">
            <a:lum/>
          </a:blip>
          <a:srcRect/>
          <a:stretch>
            <a:fillRect/>
          </a:stretch>
        </p:blipFill>
        <p:spPr bwMode="auto">
          <a:xfrm>
            <a:off x="1988596" y="1378576"/>
            <a:ext cx="5346024" cy="429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сканирование0002.jpg"/>
          <p:cNvPicPr>
            <a:picLocks noChangeAspect="1"/>
          </p:cNvPicPr>
          <p:nvPr/>
        </p:nvPicPr>
        <p:blipFill>
          <a:blip r:embed="rId21" cstate="email">
            <a:lum bright="-20000" contrast="10000"/>
          </a:blip>
          <a:stretch>
            <a:fillRect/>
          </a:stretch>
        </p:blipFill>
        <p:spPr>
          <a:xfrm>
            <a:off x="6375134" y="2582481"/>
            <a:ext cx="2555602" cy="365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 w="101600" prst="riblet"/>
          </a:sp3d>
        </p:spPr>
      </p:pic>
      <p:pic>
        <p:nvPicPr>
          <p:cNvPr id="25" name="Рисунок 24" descr="Представление.png"/>
          <p:cNvPicPr>
            <a:picLocks noChangeAspect="1"/>
          </p:cNvPicPr>
          <p:nvPr/>
        </p:nvPicPr>
        <p:blipFill>
          <a:blip r:embed="rId22" cstate="email"/>
          <a:srcRect/>
          <a:stretch>
            <a:fillRect/>
          </a:stretch>
        </p:blipFill>
        <p:spPr>
          <a:xfrm>
            <a:off x="6643702" y="380134"/>
            <a:ext cx="2287034" cy="2222625"/>
          </a:xfrm>
          <a:prstGeom prst="rect">
            <a:avLst/>
          </a:prstGeom>
        </p:spPr>
      </p:pic>
      <p:pic>
        <p:nvPicPr>
          <p:cNvPr id="34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0" y="1902938"/>
            <a:ext cx="2546334" cy="335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51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5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178</Words>
  <Application>Microsoft Office PowerPoint</Application>
  <PresentationFormat>Экран (4:3)</PresentationFormat>
  <Paragraphs>53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Представление  педагогической деятельности воспитателя  Ивановой Натальи Сергеевны.</vt:lpstr>
      <vt:lpstr>Слайд 2</vt:lpstr>
      <vt:lpstr>Воспитатель - это волшебник, который открывает детям дверь в мир взрослых.  И от того, что знает и умеет воспитатель, зависит и то, чему и как он научит своих воспитанников. К. Гельвеций.</vt:lpstr>
      <vt:lpstr> </vt:lpstr>
      <vt:lpstr>Слайд 5</vt:lpstr>
      <vt:lpstr>Слайд 6</vt:lpstr>
      <vt:lpstr>Слайд 7</vt:lpstr>
      <vt:lpstr>Проект «Там, на неведомых дорожках…»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194</cp:revision>
  <dcterms:created xsi:type="dcterms:W3CDTF">2015-02-20T10:05:47Z</dcterms:created>
  <dcterms:modified xsi:type="dcterms:W3CDTF">2015-03-14T14:38:56Z</dcterms:modified>
</cp:coreProperties>
</file>