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EAECF7-2D8F-4B0A-ACAB-92273906347F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8FEE79-0AC8-4E81-9F90-2069BF88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73000">
              <a:schemeClr val="tx2">
                <a:lumMod val="92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Город   </a:t>
            </a:r>
            <a:r>
              <a:rPr lang="ru-RU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Воронеж</a:t>
            </a:r>
            <a:endParaRPr lang="ru-RU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6777318" cy="173198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Памятники о войне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22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Безвестны воины порой,</a:t>
            </a:r>
          </a:p>
          <a:p>
            <a:pPr marL="0" indent="0" algn="ctr">
              <a:buNone/>
            </a:pPr>
            <a:r>
              <a:rPr lang="ru-RU" dirty="0"/>
              <a:t>Но если в сердце есть отвага,</a:t>
            </a:r>
          </a:p>
          <a:p>
            <a:pPr marL="0" indent="0" algn="ctr">
              <a:buNone/>
            </a:pPr>
            <a:r>
              <a:rPr lang="ru-RU" dirty="0"/>
              <a:t>Они вступают в смертный бой</a:t>
            </a:r>
          </a:p>
          <a:p>
            <a:pPr marL="0" indent="0" algn="ctr">
              <a:buNone/>
            </a:pPr>
            <a:r>
              <a:rPr lang="ru-RU" dirty="0"/>
              <a:t>Спасенья Родины во благо.</a:t>
            </a:r>
          </a:p>
          <a:p>
            <a:pPr marL="0" indent="0" algn="ctr">
              <a:buNone/>
            </a:pPr>
            <a:r>
              <a:rPr lang="ru-RU" dirty="0"/>
              <a:t>И имя им одно - ГЕРОЙ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9977" y="306896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252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75174" y="764704"/>
            <a:ext cx="4612469" cy="3506102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548680"/>
            <a:ext cx="4608512" cy="4002690"/>
          </a:xfrm>
        </p:spPr>
        <p:txBody>
          <a:bodyPr>
            <a:normAutofit/>
          </a:bodyPr>
          <a:lstStyle/>
          <a:p>
            <a:r>
              <a:rPr lang="ru-RU" b="1" dirty="0" err="1"/>
              <a:t>Па́мятник</a:t>
            </a:r>
            <a:r>
              <a:rPr lang="ru-RU" b="1" dirty="0"/>
              <a:t> </a:t>
            </a:r>
            <a:r>
              <a:rPr lang="ru-RU" b="1" dirty="0" err="1"/>
              <a:t>Сла́вы</a:t>
            </a:r>
            <a:r>
              <a:rPr lang="ru-RU" b="1" dirty="0"/>
              <a:t> — мемориальный комплекс на братской могиле воинов Советской Армии, погибших в боях за Воронеж во время Великой Отечественной войны в 1942—1943 годах. Установлен в северном микрорайоне на пересечении Московского проспекта и улицы </a:t>
            </a:r>
            <a:r>
              <a:rPr lang="ru-RU" b="1" dirty="0" err="1"/>
              <a:t>Хользунова</a:t>
            </a:r>
            <a:r>
              <a:rPr lang="ru-RU" b="1" dirty="0"/>
              <a:t>. В братской могиле воинов схоронено около 10 тыс. человек. Мемориал был открыт 24 января 1967 года. Он представляет собой фигуру павшего бойца, над которой изображены силуэты женщины и ребёнка, рядом – чаша с вечным огнём.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Памятник славы</a:t>
            </a:r>
          </a:p>
        </p:txBody>
      </p:sp>
    </p:spTree>
    <p:extLst>
      <p:ext uri="{BB962C8B-B14F-4D97-AF65-F5344CB8AC3E}">
        <p14:creationId xmlns:p14="http://schemas.microsoft.com/office/powerpoint/2010/main" xmlns="" val="415061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067944" y="980728"/>
            <a:ext cx="4824536" cy="3487846"/>
          </a:xfrm>
          <a:prstGeom prst="roundRect">
            <a:avLst>
              <a:gd name="adj" fmla="val 3869"/>
            </a:avLst>
          </a:prstGeo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1010486"/>
            <a:ext cx="4104457" cy="364265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Чижовский</a:t>
            </a:r>
            <a:r>
              <a:rPr lang="ru-RU" dirty="0"/>
              <a:t> плацдарм - мемориальный комплекс в Воронеже, посвящённый воронежским солдатам, защищавшим город во время Великой Отечественной войны. Современный памятник открыт 5 мая 1975 года около </a:t>
            </a:r>
            <a:r>
              <a:rPr lang="ru-RU" dirty="0" err="1"/>
              <a:t>Вогрэсовского</a:t>
            </a:r>
            <a:r>
              <a:rPr lang="ru-RU" dirty="0"/>
              <a:t> моста на территории </a:t>
            </a:r>
            <a:r>
              <a:rPr lang="ru-RU" dirty="0" err="1"/>
              <a:t>Чижовки</a:t>
            </a:r>
            <a:r>
              <a:rPr lang="ru-RU" dirty="0"/>
              <a:t> (бывшей городской слободы). Мемориал на </a:t>
            </a:r>
            <a:r>
              <a:rPr lang="ru-RU" dirty="0" err="1"/>
              <a:t>Чижовке</a:t>
            </a:r>
            <a:r>
              <a:rPr lang="ru-RU" dirty="0"/>
              <a:t> возведён в честь свободного отряда народного ополчения, состоящего из Воронежцев. Благодаря мужеству и героизму ополченцы смогли отбить </a:t>
            </a:r>
            <a:r>
              <a:rPr lang="ru-RU" dirty="0" err="1"/>
              <a:t>Чижовский</a:t>
            </a:r>
            <a:r>
              <a:rPr lang="ru-RU" dirty="0"/>
              <a:t> плацдарм у фашистов.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464421"/>
            <a:ext cx="7373124" cy="1143000"/>
          </a:xfrm>
        </p:spPr>
        <p:txBody>
          <a:bodyPr/>
          <a:lstStyle/>
          <a:p>
            <a:r>
              <a:rPr lang="ru-RU" dirty="0" err="1"/>
              <a:t>Чижовский</a:t>
            </a:r>
            <a:r>
              <a:rPr lang="ru-RU" dirty="0"/>
              <a:t> плацдарм </a:t>
            </a:r>
          </a:p>
        </p:txBody>
      </p:sp>
    </p:spTree>
    <p:extLst>
      <p:ext uri="{BB962C8B-B14F-4D97-AF65-F5344CB8AC3E}">
        <p14:creationId xmlns:p14="http://schemas.microsoft.com/office/powerpoint/2010/main" xmlns="" val="50118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908720"/>
            <a:ext cx="4392489" cy="33843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Расположен на окраине Воронежа по дороге на село Малышеве Мемориальный комплекс сооружен на месте массового расстрела 27 августа 1942 года жителей Воронежа, главным образом тех, кто находился на лечении в больнице, расположенной в школе № 19. Людей привезли в Песчаный лог под предлогом перевода в другую больницу и уничтожили. Общее число </a:t>
            </a:r>
            <a:r>
              <a:rPr lang="ru-RU" b="1" dirty="0" err="1"/>
              <a:t>растрелянных</a:t>
            </a:r>
            <a:r>
              <a:rPr lang="ru-RU" b="1" dirty="0"/>
              <a:t> - 452 человека.</a:t>
            </a:r>
            <a:endParaRPr lang="ru-RU" dirty="0"/>
          </a:p>
          <a:p>
            <a:r>
              <a:rPr lang="ru-RU" b="1" dirty="0"/>
              <a:t>В 1975 году на месте массового расстрела был создан мемориальный комплекс, выполненный по проекту скульптора Б.А. Каткова и архитектора П.П. Даниленко</a:t>
            </a:r>
            <a:r>
              <a:rPr lang="ru-RU" b="1" dirty="0" smtClean="0"/>
              <a:t>.</a:t>
            </a:r>
            <a:r>
              <a:rPr lang="ru-RU" dirty="0"/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869160"/>
            <a:ext cx="8021196" cy="1143000"/>
          </a:xfrm>
        </p:spPr>
        <p:txBody>
          <a:bodyPr/>
          <a:lstStyle/>
          <a:p>
            <a:r>
              <a:rPr lang="ru-RU" dirty="0"/>
              <a:t>Мемориальный комплекс «Песчаный лог»</a:t>
            </a:r>
          </a:p>
        </p:txBody>
      </p:sp>
    </p:spTree>
    <p:extLst>
      <p:ext uri="{BB962C8B-B14F-4D97-AF65-F5344CB8AC3E}">
        <p14:creationId xmlns:p14="http://schemas.microsoft.com/office/powerpoint/2010/main" xmlns="" val="180143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692696"/>
            <a:ext cx="3816425" cy="36724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мае 1975 года в честь празднования 30-летия победы над фашизмом за зданием главного почтамта на проспекте Революции установлен 40-метровый обелиск из 2-х стел с макетом ордена Великой Отечественной войны первой степени. Этим орденом Воронеж был награждён за мужество и героизм, и успехи в народном хозяйстве.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869160"/>
            <a:ext cx="6383538" cy="1143000"/>
          </a:xfrm>
        </p:spPr>
        <p:txBody>
          <a:bodyPr/>
          <a:lstStyle/>
          <a:p>
            <a:r>
              <a:rPr lang="ru-RU" dirty="0" smtClean="0"/>
              <a:t>Стела на площади Победы</a:t>
            </a:r>
            <a:endParaRPr lang="ru-RU" dirty="0"/>
          </a:p>
        </p:txBody>
      </p:sp>
      <p:pic>
        <p:nvPicPr>
          <p:cNvPr id="14" name="Рисунок 13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75174" y="476672"/>
            <a:ext cx="4345297" cy="3794134"/>
          </a:xfrm>
        </p:spPr>
      </p:pic>
    </p:spTree>
    <p:extLst>
      <p:ext uri="{BB962C8B-B14F-4D97-AF65-F5344CB8AC3E}">
        <p14:creationId xmlns:p14="http://schemas.microsoft.com/office/powerpoint/2010/main" xmlns="" val="239424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010486"/>
            <a:ext cx="4320481" cy="357064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Этот памятник представляет собой групповую скульптуру из металла: офицер, санинструктор, партизан, автоматчик, женщина с ребёнком, лётчик, танкист, морской пехотинец, рабочий со знаменем, колхозница, рабочая и девушка- комсомолка. По краю площади на гранитных постаментах выбиты названия частей дивизий, армий, участвовавших в освобождении столицы Черноземья.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Победы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935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548680"/>
            <a:ext cx="4248473" cy="4248472"/>
          </a:xfrm>
        </p:spPr>
        <p:txBody>
          <a:bodyPr>
            <a:normAutofit/>
          </a:bodyPr>
          <a:lstStyle/>
          <a:p>
            <a:r>
              <a:rPr lang="ru-RU" dirty="0"/>
              <a:t>Иван Данилович Черняховский являлся генералом Красной армии, выдающимся советским военачальником, дважды Героем Советского Союза. В годы Великой Отечественной войны он был самым молодым генералом армии и командующим фронтом в Истории Советских Вооруженных Сил. В 1991 году по желанию дочери полководца </a:t>
            </a:r>
            <a:r>
              <a:rPr lang="ru-RU" dirty="0" err="1"/>
              <a:t>Неонилы</a:t>
            </a:r>
            <a:r>
              <a:rPr lang="ru-RU" dirty="0"/>
              <a:t> Ивановны прах героя перевезен в Москву и захоронен на Новодевичьем кладбище</a:t>
            </a:r>
            <a:r>
              <a:rPr lang="ru-RU" dirty="0" smtClean="0"/>
              <a:t>. </a:t>
            </a:r>
            <a:r>
              <a:rPr lang="ru-RU" dirty="0"/>
              <a:t>Монумент перевезен из Литвы в Воронеж начальником городского управления культуры И. Чухновым. В течение двух лет собирались средства на постамент, после чего он был поставлен.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И.Д. Черняховский</a:t>
            </a:r>
            <a:endParaRPr lang="ru-RU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95936" y="692696"/>
            <a:ext cx="5284670" cy="3578110"/>
          </a:xfrm>
        </p:spPr>
      </p:pic>
    </p:spTree>
    <p:extLst>
      <p:ext uri="{BB962C8B-B14F-4D97-AF65-F5344CB8AC3E}">
        <p14:creationId xmlns:p14="http://schemas.microsoft.com/office/powerpoint/2010/main" xmlns="" val="160614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067944" y="1268760"/>
            <a:ext cx="5020715" cy="381642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980728"/>
            <a:ext cx="4126162" cy="3243140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Это самый давний  из памятников Великой Отечественной войны в нашем городе и поистине живой свидетель тех страшных лет. Так воронежцы называют купол центральной части областной детской больницы, которую немцы разбомбили во время боёв за Воронеж. От здания остался остов, который напоминает о варварстве фашистов. Здание сохранено как исторический памятник. Были проведены необходимые укрепительные работы. Памятник получил вторую жизнь.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отонда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351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a3b81bd4fda037d566ab76b9565d5ce3ef086"/>
</p:tagLst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542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Памятники о войне</vt:lpstr>
      <vt:lpstr>Слайд 2</vt:lpstr>
      <vt:lpstr>Памятник славы</vt:lpstr>
      <vt:lpstr>Чижовский плацдарм </vt:lpstr>
      <vt:lpstr>Мемориальный комплекс «Песчаный лог»</vt:lpstr>
      <vt:lpstr>Стела на площади Победы</vt:lpstr>
      <vt:lpstr>Площадь Победы</vt:lpstr>
      <vt:lpstr>И.Д. Черняховский</vt:lpstr>
      <vt:lpstr>Ротонда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о войне</dc:title>
  <dc:creator>Оля</dc:creator>
  <cp:lastModifiedBy>User</cp:lastModifiedBy>
  <cp:revision>13</cp:revision>
  <dcterms:created xsi:type="dcterms:W3CDTF">2012-01-17T17:47:10Z</dcterms:created>
  <dcterms:modified xsi:type="dcterms:W3CDTF">2014-10-17T10:16:41Z</dcterms:modified>
</cp:coreProperties>
</file>