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2"/>
  </p:notesMasterIdLst>
  <p:sldIdLst>
    <p:sldId id="256" r:id="rId2"/>
    <p:sldId id="303" r:id="rId3"/>
    <p:sldId id="257" r:id="rId4"/>
    <p:sldId id="259" r:id="rId5"/>
    <p:sldId id="316" r:id="rId6"/>
    <p:sldId id="304" r:id="rId7"/>
    <p:sldId id="261" r:id="rId8"/>
    <p:sldId id="258" r:id="rId9"/>
    <p:sldId id="262" r:id="rId10"/>
    <p:sldId id="263" r:id="rId11"/>
    <p:sldId id="265" r:id="rId12"/>
    <p:sldId id="305" r:id="rId13"/>
    <p:sldId id="290" r:id="rId14"/>
    <p:sldId id="293" r:id="rId15"/>
    <p:sldId id="270" r:id="rId16"/>
    <p:sldId id="306" r:id="rId17"/>
    <p:sldId id="274" r:id="rId18"/>
    <p:sldId id="275" r:id="rId19"/>
    <p:sldId id="307" r:id="rId20"/>
    <p:sldId id="283" r:id="rId21"/>
    <p:sldId id="284" r:id="rId22"/>
    <p:sldId id="308" r:id="rId23"/>
    <p:sldId id="315" r:id="rId24"/>
    <p:sldId id="277" r:id="rId25"/>
    <p:sldId id="282" r:id="rId26"/>
    <p:sldId id="309" r:id="rId27"/>
    <p:sldId id="295" r:id="rId28"/>
    <p:sldId id="299" r:id="rId29"/>
    <p:sldId id="300" r:id="rId30"/>
    <p:sldId id="301" r:id="rId31"/>
  </p:sldIdLst>
  <p:sldSz cx="9144000" cy="6858000" type="screen4x3"/>
  <p:notesSz cx="6858000" cy="9144000"/>
  <p:custDataLst>
    <p:tags r:id="rId3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1" autoAdjust="0"/>
    <p:restoredTop sz="94163" autoAdjust="0"/>
  </p:normalViewPr>
  <p:slideViewPr>
    <p:cSldViewPr>
      <p:cViewPr varScale="1">
        <p:scale>
          <a:sx n="101" d="100"/>
          <a:sy n="101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30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7E36-367F-4F7E-A6C4-59D98AF7E5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473D2-472A-4ADF-9113-A3FAF4E92E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958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CE6EA5-F114-4BAF-A994-2BAB0D5724DE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98931C-205F-4942-A4FC-268CDBF7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Клубный час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 истории одежды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2296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7081"/>
            <a:ext cx="4320480" cy="64755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0343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096000" cy="426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3488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гимназистов той поры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578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980728"/>
            <a:ext cx="4464495" cy="54997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 только поступив в гимназию, дети должны были носить форму – все одинаковую. Это дисциплинировало, заставляло думать ученика, что он такой же как все вокруг.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958179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50183"/>
            <a:ext cx="3960440" cy="6067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1664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61556"/>
            <a:ext cx="4392488" cy="61357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6916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советских школьников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7868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13384"/>
            <a:ext cx="7392821" cy="55446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439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 советской школе  также существовала единая школьная форма с  ее разнообразной символикой – галстуками и значками.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91010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314887"/>
            <a:ext cx="5313391" cy="62104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37326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школьная форма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7570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бедных людей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129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21397"/>
            <a:ext cx="7248804" cy="54366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Современная школьная форма отличается разнообразием фасонов. Она подчеркивает индивидуальность каждого ребенка.</a:t>
            </a:r>
          </a:p>
          <a:p>
            <a:pPr algn="ctr"/>
            <a:r>
              <a:rPr lang="ru-RU" b="1" dirty="0" smtClean="0"/>
              <a:t>Это юбки, брюки, пиджаки, жилетки, сарафаны. Все красиво и удобно. Каждый может выбрать себе то , что ему нравится.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0610456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05" y="764704"/>
            <a:ext cx="7080787" cy="53105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8107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повседневная одежда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001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204864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Современная повседневная одежда детей отличается яркостью красок, разнообразием стилей, легкостью и удобством.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422567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2776"/>
            <a:ext cx="5445224" cy="54452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0466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Современная повседневная одежда детей отличается яркостью красок, разнообразием стилей, легкостью и удобством.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83521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37" y="692696"/>
            <a:ext cx="7852367" cy="5184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2395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Ткацкая фабрика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4299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6552728" cy="56886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0595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71454"/>
            <a:ext cx="6120680" cy="5095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8028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4294967295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692696"/>
            <a:ext cx="7772400" cy="4331564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Закройный цех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518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Grp="1" noChangeAspect="1"/>
          </p:cNvPicPr>
          <p:nvPr>
            <p:ph type="pic" idx="4294967295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544622"/>
            <a:ext cx="6622504" cy="4908714"/>
          </a:xfrm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640960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 давних пор одежде уделялось большое внимание. Но раньше общество было ярко разделено на бедных и богатых. Бедные люди не могли себе позволить иметь множество платьев и костюмов. </a:t>
            </a:r>
            <a:endParaRPr lang="ru-RU" b="1" dirty="0" smtClean="0"/>
          </a:p>
          <a:p>
            <a:pPr algn="ctr"/>
            <a:r>
              <a:rPr lang="ru-RU" b="1" dirty="0" smtClean="0"/>
              <a:t>Так </a:t>
            </a:r>
            <a:r>
              <a:rPr lang="ru-RU" b="1" dirty="0" smtClean="0"/>
              <a:t>выглядела их одежда.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08572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4294967295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Обувная фабрика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72343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008"/>
            <a:ext cx="5784616" cy="4396308"/>
          </a:xfrm>
          <a:prstGeom prst="rect">
            <a:avLst/>
          </a:prstGeom>
          <a:ln w="15875"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589942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49630"/>
            <a:ext cx="3810000" cy="5158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7629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богатых людей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3436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94086"/>
            <a:ext cx="8460432" cy="53639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Зато богатое общество блистало красотой тканей и фасонов. В </a:t>
            </a:r>
            <a:r>
              <a:rPr lang="ru-RU" b="1" dirty="0" smtClean="0"/>
              <a:t>праздники, </a:t>
            </a:r>
            <a:r>
              <a:rPr lang="ru-RU" b="1" dirty="0" smtClean="0"/>
              <a:t>на балы надевались всевозможные украшения: кольца, браслеты, колье из драгоценных камней. Сами платья также были расшиты. Часто платья шились по единственному заказу, чтобы ни у кого больше такого не было. </a:t>
            </a:r>
          </a:p>
          <a:p>
            <a:pPr algn="ctr"/>
            <a:r>
              <a:rPr lang="ru-RU" b="1" dirty="0" smtClean="0"/>
              <a:t>Детей также одевали пышно и нарядно.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987545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417" y="0"/>
            <a:ext cx="4557165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2941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11" y="620688"/>
            <a:ext cx="8424936" cy="56166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8367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244f8928529dcf37e60fa4a42abcc9ee248d9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746</TotalTime>
  <Words>238</Words>
  <Application>Microsoft Office PowerPoint</Application>
  <PresentationFormat>Экран (4:3)</PresentationFormat>
  <Paragraphs>21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Аптека</vt:lpstr>
      <vt:lpstr>Из истории одежды</vt:lpstr>
      <vt:lpstr>Одежда бедных людей</vt:lpstr>
      <vt:lpstr>Слайд 3</vt:lpstr>
      <vt:lpstr>Слайд 4</vt:lpstr>
      <vt:lpstr>Слайд 5</vt:lpstr>
      <vt:lpstr>Одежда богатых людей</vt:lpstr>
      <vt:lpstr>Слайд 7</vt:lpstr>
      <vt:lpstr>Слайд 8</vt:lpstr>
      <vt:lpstr>Слайд 9</vt:lpstr>
      <vt:lpstr>Слайд 10</vt:lpstr>
      <vt:lpstr>Слайд 11</vt:lpstr>
      <vt:lpstr>Форма гимназистов той поры</vt:lpstr>
      <vt:lpstr>Слайд 13</vt:lpstr>
      <vt:lpstr>Слайд 14</vt:lpstr>
      <vt:lpstr>Слайд 15</vt:lpstr>
      <vt:lpstr>Форма советских школьников</vt:lpstr>
      <vt:lpstr>Слайд 17</vt:lpstr>
      <vt:lpstr>Слайд 18</vt:lpstr>
      <vt:lpstr>Современная школьная форма</vt:lpstr>
      <vt:lpstr>Слайд 20</vt:lpstr>
      <vt:lpstr>Слайд 21</vt:lpstr>
      <vt:lpstr>Современная повседневная одежда</vt:lpstr>
      <vt:lpstr>Слайд 23</vt:lpstr>
      <vt:lpstr>Слайд 24</vt:lpstr>
      <vt:lpstr>Слайд 25</vt:lpstr>
      <vt:lpstr>Ткацкая фабрика</vt:lpstr>
      <vt:lpstr>Слайд 27</vt:lpstr>
      <vt:lpstr>Слайд 28</vt:lpstr>
      <vt:lpstr>Слайд 29</vt:lpstr>
      <vt:lpstr>Слайд 30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User</cp:lastModifiedBy>
  <cp:revision>74</cp:revision>
  <dcterms:created xsi:type="dcterms:W3CDTF">2011-10-28T12:09:08Z</dcterms:created>
  <dcterms:modified xsi:type="dcterms:W3CDTF">2014-10-17T10:01:53Z</dcterms:modified>
</cp:coreProperties>
</file>