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8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611DD-3A69-440F-8D16-22B675463AC1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55A0-1D88-40FF-9909-48C2428ADA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611DD-3A69-440F-8D16-22B675463AC1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55A0-1D88-40FF-9909-48C2428ADA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611DD-3A69-440F-8D16-22B675463AC1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55A0-1D88-40FF-9909-48C2428ADA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611DD-3A69-440F-8D16-22B675463AC1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55A0-1D88-40FF-9909-48C2428ADA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611DD-3A69-440F-8D16-22B675463AC1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55A0-1D88-40FF-9909-48C2428ADA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611DD-3A69-440F-8D16-22B675463AC1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55A0-1D88-40FF-9909-48C2428ADA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611DD-3A69-440F-8D16-22B675463AC1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55A0-1D88-40FF-9909-48C2428ADA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611DD-3A69-440F-8D16-22B675463AC1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55A0-1D88-40FF-9909-48C2428ADA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611DD-3A69-440F-8D16-22B675463AC1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55A0-1D88-40FF-9909-48C2428ADA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611DD-3A69-440F-8D16-22B675463AC1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55A0-1D88-40FF-9909-48C2428ADA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611DD-3A69-440F-8D16-22B675463AC1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55A0-1D88-40FF-9909-48C2428ADA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611DD-3A69-440F-8D16-22B675463AC1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255A0-1D88-40FF-9909-48C2428ADA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b="1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200" b="1" dirty="0" smtClean="0">
                <a:solidFill>
                  <a:schemeClr val="tx1"/>
                </a:solidFill>
              </a:rPr>
              <a:t>УМК «Гармония»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340768"/>
            <a:ext cx="7632848" cy="1569660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24500" cmpd="dbl">
                  <a:solidFill>
                    <a:srgbClr val="00206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cs typeface="+mn-cs"/>
              </a:rPr>
              <a:t>ЖИВОТНЫЕ</a:t>
            </a:r>
          </a:p>
        </p:txBody>
      </p:sp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581128"/>
            <a:ext cx="6400800" cy="1752600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chemeClr val="tx1"/>
                </a:solidFill>
              </a:rPr>
              <a:t>З</a:t>
            </a:r>
            <a:r>
              <a:rPr lang="ru-RU" sz="7200" b="1" dirty="0" smtClean="0">
                <a:solidFill>
                  <a:srgbClr val="FF0000"/>
                </a:solidFill>
              </a:rPr>
              <a:t>А</a:t>
            </a:r>
            <a:r>
              <a:rPr lang="ru-RU" sz="7200" b="1" dirty="0" smtClean="0">
                <a:solidFill>
                  <a:schemeClr val="tx1"/>
                </a:solidFill>
              </a:rPr>
              <a:t>ЯЦ</a:t>
            </a:r>
            <a:endParaRPr lang="ru-RU" sz="72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ПК\Pictures\заяц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92" r="192"/>
          <a:stretch>
            <a:fillRect/>
          </a:stretch>
        </p:blipFill>
        <p:spPr>
          <a:xfrm>
            <a:off x="611560" y="548680"/>
            <a:ext cx="4464496" cy="3528392"/>
          </a:xfrm>
          <a:noFill/>
        </p:spPr>
      </p:pic>
    </p:spTree>
  </p:cSld>
  <p:clrMapOvr>
    <a:masterClrMapping/>
  </p:clrMapOvr>
  <p:transition spd="med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725144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ru-RU" sz="5400" b="1" dirty="0" smtClean="0">
                <a:solidFill>
                  <a:schemeClr val="tx1"/>
                </a:solidFill>
              </a:rPr>
              <a:t>Щ</a:t>
            </a:r>
            <a:r>
              <a:rPr lang="ru-RU" sz="5400" b="1" dirty="0" smtClean="0">
                <a:solidFill>
                  <a:srgbClr val="C00000"/>
                </a:solidFill>
              </a:rPr>
              <a:t>Е</a:t>
            </a:r>
            <a:r>
              <a:rPr lang="ru-RU" sz="5400" b="1" dirty="0" smtClean="0">
                <a:solidFill>
                  <a:schemeClr val="tx1"/>
                </a:solidFill>
              </a:rPr>
              <a:t>НОК</a:t>
            </a:r>
          </a:p>
          <a:p>
            <a:r>
              <a:rPr lang="ru-RU" sz="5400" b="1" dirty="0" smtClean="0">
                <a:solidFill>
                  <a:schemeClr val="tx1"/>
                </a:solidFill>
              </a:rPr>
              <a:t>С</a:t>
            </a:r>
            <a:r>
              <a:rPr lang="ru-RU" sz="5400" b="1" dirty="0" smtClean="0">
                <a:solidFill>
                  <a:srgbClr val="C00000"/>
                </a:solidFill>
              </a:rPr>
              <a:t>О</a:t>
            </a:r>
            <a:r>
              <a:rPr lang="ru-RU" sz="5400" b="1" dirty="0" smtClean="0">
                <a:solidFill>
                  <a:schemeClr val="tx1"/>
                </a:solidFill>
              </a:rPr>
              <a:t>БАКА</a:t>
            </a:r>
            <a:endParaRPr lang="ru-RU" sz="54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ПК\Pictures\i (1)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92" r="192"/>
          <a:stretch>
            <a:fillRect/>
          </a:stretch>
        </p:blipFill>
        <p:spPr>
          <a:xfrm>
            <a:off x="395536" y="476672"/>
            <a:ext cx="4896544" cy="3960440"/>
          </a:xfr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653136"/>
            <a:ext cx="6400800" cy="1752600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chemeClr val="tx1"/>
                </a:solidFill>
              </a:rPr>
              <a:t>К</a:t>
            </a:r>
            <a:r>
              <a:rPr lang="ru-RU" sz="7200" b="1" dirty="0" smtClean="0">
                <a:solidFill>
                  <a:srgbClr val="C00000"/>
                </a:solidFill>
              </a:rPr>
              <a:t>О</a:t>
            </a:r>
            <a:r>
              <a:rPr lang="ru-RU" sz="7200" b="1" dirty="0" smtClean="0">
                <a:solidFill>
                  <a:schemeClr val="tx1"/>
                </a:solidFill>
              </a:rPr>
              <a:t>Р</a:t>
            </a:r>
            <a:r>
              <a:rPr lang="ru-RU" sz="7200" b="1" dirty="0" smtClean="0">
                <a:solidFill>
                  <a:srgbClr val="C00000"/>
                </a:solidFill>
              </a:rPr>
              <a:t>О</a:t>
            </a:r>
            <a:r>
              <a:rPr lang="ru-RU" sz="7200" b="1" dirty="0" smtClean="0">
                <a:solidFill>
                  <a:schemeClr val="tx1"/>
                </a:solidFill>
              </a:rPr>
              <a:t>ВА</a:t>
            </a:r>
            <a:endParaRPr lang="ru-RU" sz="72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ПК\Pictures\i (2)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556" r="5556"/>
          <a:stretch>
            <a:fillRect/>
          </a:stretch>
        </p:blipFill>
        <p:spPr>
          <a:xfrm>
            <a:off x="467544" y="476672"/>
            <a:ext cx="5112568" cy="3744416"/>
          </a:xfrm>
          <a:noFill/>
        </p:spPr>
      </p:pic>
    </p:spTree>
  </p:cSld>
  <p:clrMapOvr>
    <a:masterClrMapping/>
  </p:clrMapOvr>
  <p:transition spd="med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4437112"/>
            <a:ext cx="6400800" cy="1752600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chemeClr val="tx1"/>
                </a:solidFill>
              </a:rPr>
              <a:t>КУР</a:t>
            </a:r>
            <a:r>
              <a:rPr lang="ru-RU" sz="7200" b="1" dirty="0" smtClean="0">
                <a:solidFill>
                  <a:srgbClr val="C00000"/>
                </a:solidFill>
              </a:rPr>
              <a:t>И</a:t>
            </a:r>
            <a:r>
              <a:rPr lang="ru-RU" sz="7200" b="1" dirty="0" smtClean="0">
                <a:solidFill>
                  <a:schemeClr val="tx1"/>
                </a:solidFill>
              </a:rPr>
              <a:t>ЦА</a:t>
            </a:r>
            <a:endParaRPr lang="ru-RU" sz="72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ПК\Pictures\курица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0249" b="10249"/>
          <a:stretch>
            <a:fillRect/>
          </a:stretch>
        </p:blipFill>
        <p:spPr>
          <a:xfrm>
            <a:off x="539552" y="404664"/>
            <a:ext cx="4536504" cy="3528392"/>
          </a:xfrm>
          <a:noFill/>
        </p:spPr>
      </p:pic>
      <p:pic>
        <p:nvPicPr>
          <p:cNvPr id="5" name="Picture 2" descr="C:\Users\ПК\Pictures\курица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0249" b="10249"/>
          <a:stretch>
            <a:fillRect/>
          </a:stretch>
        </p:blipFill>
        <p:spPr>
          <a:xfrm>
            <a:off x="611560" y="548680"/>
            <a:ext cx="4176464" cy="3384376"/>
          </a:xfrm>
          <a:noFill/>
        </p:spPr>
      </p:pic>
      <p:pic>
        <p:nvPicPr>
          <p:cNvPr id="6" name="Picture 2" descr="C:\Users\ПК\Pictures\курица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0249" b="10249"/>
          <a:stretch>
            <a:fillRect/>
          </a:stretch>
        </p:blipFill>
        <p:spPr>
          <a:xfrm>
            <a:off x="611560" y="404664"/>
            <a:ext cx="5486400" cy="4114800"/>
          </a:xfrm>
          <a:noFill/>
        </p:spPr>
      </p:pic>
    </p:spTree>
  </p:cSld>
  <p:clrMapOvr>
    <a:masterClrMapping/>
  </p:clrMapOvr>
  <p:transition spd="med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7200" b="1" dirty="0" smtClean="0">
                <a:solidFill>
                  <a:schemeClr val="tx1"/>
                </a:solidFill>
              </a:rPr>
              <a:t>П</a:t>
            </a:r>
            <a:r>
              <a:rPr lang="ru-RU" sz="7200" b="1" dirty="0" smtClean="0">
                <a:solidFill>
                  <a:srgbClr val="C00000"/>
                </a:solidFill>
              </a:rPr>
              <a:t>Е</a:t>
            </a:r>
            <a:r>
              <a:rPr lang="ru-RU" sz="7200" b="1" dirty="0" smtClean="0">
                <a:solidFill>
                  <a:schemeClr val="tx1"/>
                </a:solidFill>
              </a:rPr>
              <a:t>ТУХ</a:t>
            </a:r>
            <a:endParaRPr lang="ru-RU" sz="72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ПК\Pictures\пету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3816424" cy="316835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725144"/>
            <a:ext cx="6400800" cy="1752600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chemeClr val="tx1"/>
                </a:solidFill>
              </a:rPr>
              <a:t>Ж</a:t>
            </a:r>
            <a:r>
              <a:rPr lang="ru-RU" sz="7200" b="1" dirty="0" smtClean="0">
                <a:solidFill>
                  <a:srgbClr val="C00000"/>
                </a:solidFill>
              </a:rPr>
              <a:t>И</a:t>
            </a:r>
            <a:r>
              <a:rPr lang="ru-RU" sz="7200" b="1" dirty="0" smtClean="0">
                <a:solidFill>
                  <a:schemeClr val="tx1"/>
                </a:solidFill>
              </a:rPr>
              <a:t>РАФ</a:t>
            </a:r>
            <a:endParaRPr lang="ru-RU" sz="7200" b="1" dirty="0">
              <a:solidFill>
                <a:schemeClr val="tx1"/>
              </a:solidFill>
            </a:endParaRPr>
          </a:p>
        </p:txBody>
      </p:sp>
      <p:pic>
        <p:nvPicPr>
          <p:cNvPr id="4" name="Picture 4" descr="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4123109" cy="4032299"/>
          </a:xfrm>
          <a:prstGeom prst="rect">
            <a:avLst/>
          </a:prstGeom>
          <a:noFill/>
          <a:ln w="38100">
            <a:solidFill>
              <a:srgbClr val="9966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4437112"/>
            <a:ext cx="6400800" cy="1752600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chemeClr val="tx1"/>
                </a:solidFill>
              </a:rPr>
              <a:t>Л</a:t>
            </a:r>
            <a:r>
              <a:rPr lang="ru-RU" sz="7200" b="1" dirty="0" smtClean="0">
                <a:solidFill>
                  <a:srgbClr val="C00000"/>
                </a:solidFill>
              </a:rPr>
              <a:t>Я</a:t>
            </a:r>
            <a:r>
              <a:rPr lang="ru-RU" sz="7200" b="1" dirty="0" smtClean="0">
                <a:solidFill>
                  <a:schemeClr val="tx1"/>
                </a:solidFill>
              </a:rPr>
              <a:t>ГУШКА</a:t>
            </a:r>
            <a:endParaRPr lang="ru-RU" sz="7200" b="1" dirty="0">
              <a:solidFill>
                <a:schemeClr val="tx1"/>
              </a:solidFill>
            </a:endParaRPr>
          </a:p>
        </p:txBody>
      </p:sp>
      <p:pic>
        <p:nvPicPr>
          <p:cNvPr id="4" name="Picture 6" descr="2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968" r="1968"/>
          <a:stretch>
            <a:fillRect/>
          </a:stretch>
        </p:blipFill>
        <p:spPr>
          <a:xfrm>
            <a:off x="683568" y="548680"/>
            <a:ext cx="4176464" cy="3384376"/>
          </a:xfrm>
          <a:noFill/>
          <a:ln w="57150">
            <a:solidFill>
              <a:srgbClr val="006600"/>
            </a:solidFill>
          </a:ln>
        </p:spPr>
      </p:pic>
      <p:pic>
        <p:nvPicPr>
          <p:cNvPr id="5" name="Picture 6" descr="2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968" r="1968"/>
          <a:stretch>
            <a:fillRect/>
          </a:stretch>
        </p:blipFill>
        <p:spPr>
          <a:xfrm>
            <a:off x="395536" y="404664"/>
            <a:ext cx="5112568" cy="3960440"/>
          </a:xfrm>
          <a:noFill/>
          <a:ln w="57150">
            <a:solidFill>
              <a:srgbClr val="006600"/>
            </a:solidFill>
          </a:ln>
        </p:spPr>
      </p:pic>
    </p:spTree>
  </p:cSld>
  <p:clrMapOvr>
    <a:masterClrMapping/>
  </p:clrMapOvr>
  <p:transition spd="med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653136"/>
            <a:ext cx="6400800" cy="1752600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chemeClr val="tx1"/>
                </a:solidFill>
              </a:rPr>
              <a:t>КР</a:t>
            </a:r>
            <a:r>
              <a:rPr lang="ru-RU" sz="7200" b="1" dirty="0" smtClean="0">
                <a:solidFill>
                  <a:srgbClr val="C00000"/>
                </a:solidFill>
              </a:rPr>
              <a:t>О</a:t>
            </a:r>
            <a:r>
              <a:rPr lang="ru-RU" sz="7200" b="1" dirty="0" smtClean="0">
                <a:solidFill>
                  <a:schemeClr val="tx1"/>
                </a:solidFill>
              </a:rPr>
              <a:t>К</a:t>
            </a:r>
            <a:r>
              <a:rPr lang="ru-RU" sz="7200" b="1" dirty="0" smtClean="0">
                <a:solidFill>
                  <a:srgbClr val="C00000"/>
                </a:solidFill>
              </a:rPr>
              <a:t>О</a:t>
            </a:r>
            <a:r>
              <a:rPr lang="ru-RU" sz="7200" b="1" dirty="0" smtClean="0">
                <a:solidFill>
                  <a:schemeClr val="tx1"/>
                </a:solidFill>
              </a:rPr>
              <a:t>ДИЛ</a:t>
            </a:r>
            <a:endParaRPr lang="ru-RU" sz="7200" b="1" dirty="0">
              <a:solidFill>
                <a:schemeClr val="tx1"/>
              </a:solidFill>
            </a:endParaRP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467545" y="548681"/>
          <a:ext cx="5400600" cy="3672408"/>
        </p:xfrm>
        <a:graphic>
          <a:graphicData uri="http://schemas.openxmlformats.org/presentationml/2006/ole">
            <p:oleObj spid="_x0000_s2050" name="Точечный рисунок" r:id="rId3" imgW="5942857" imgH="3648584" progId="PBrush">
              <p:embed/>
            </p:oleObj>
          </a:graphicData>
        </a:graphic>
      </p:graphicFrame>
    </p:spTree>
  </p:cSld>
  <p:clrMapOvr>
    <a:masterClrMapping/>
  </p:clrMapOvr>
  <p:transition spd="med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581128"/>
            <a:ext cx="6400800" cy="1752600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</a:rPr>
              <a:t>О</a:t>
            </a:r>
            <a:r>
              <a:rPr lang="ru-RU" sz="7200" b="1" dirty="0" smtClean="0">
                <a:solidFill>
                  <a:schemeClr val="tx1"/>
                </a:solidFill>
              </a:rPr>
              <a:t>Б</a:t>
            </a:r>
            <a:r>
              <a:rPr lang="ru-RU" sz="7200" b="1" dirty="0" smtClean="0">
                <a:solidFill>
                  <a:srgbClr val="C00000"/>
                </a:solidFill>
              </a:rPr>
              <a:t>Е</a:t>
            </a:r>
            <a:r>
              <a:rPr lang="ru-RU" sz="7200" b="1" dirty="0" smtClean="0">
                <a:solidFill>
                  <a:schemeClr val="tx1"/>
                </a:solidFill>
              </a:rPr>
              <a:t>ЗЬЯНА</a:t>
            </a:r>
            <a:endParaRPr lang="ru-RU" sz="7200" b="1" dirty="0">
              <a:solidFill>
                <a:schemeClr val="tx1"/>
              </a:solidFill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395536" y="404665"/>
          <a:ext cx="4968552" cy="3672408"/>
        </p:xfrm>
        <a:graphic>
          <a:graphicData uri="http://schemas.openxmlformats.org/presentationml/2006/ole">
            <p:oleObj spid="_x0000_s3074" name="Точечный рисунок" r:id="rId3" imgW="5514286" imgH="4001058" progId="PBrush">
              <p:embed/>
            </p:oleObj>
          </a:graphicData>
        </a:graphic>
      </p:graphicFrame>
    </p:spTree>
  </p:cSld>
  <p:clrMapOvr>
    <a:masterClrMapping/>
  </p:clrMapOvr>
  <p:transition spd="med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653136"/>
            <a:ext cx="6400800" cy="1752600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chemeClr val="tx1"/>
                </a:solidFill>
              </a:rPr>
              <a:t>М</a:t>
            </a:r>
            <a:r>
              <a:rPr lang="ru-RU" sz="7200" b="1" dirty="0" smtClean="0">
                <a:solidFill>
                  <a:srgbClr val="C00000"/>
                </a:solidFill>
              </a:rPr>
              <a:t>Е</a:t>
            </a:r>
            <a:r>
              <a:rPr lang="ru-RU" sz="7200" b="1" dirty="0" smtClean="0">
                <a:solidFill>
                  <a:schemeClr val="tx1"/>
                </a:solidFill>
              </a:rPr>
              <a:t>ДВЕДЬ</a:t>
            </a:r>
            <a:endParaRPr lang="ru-RU" sz="72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ПК\Pictures\медведь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92" r="192"/>
          <a:stretch>
            <a:fillRect/>
          </a:stretch>
        </p:blipFill>
        <p:spPr>
          <a:xfrm>
            <a:off x="467544" y="404665"/>
            <a:ext cx="5256584" cy="3888431"/>
          </a:xfrm>
          <a:noFill/>
        </p:spPr>
      </p:pic>
      <p:pic>
        <p:nvPicPr>
          <p:cNvPr id="5" name="Picture 2" descr="C:\Users\ПК\Pictures\медведь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92" r="192"/>
          <a:stretch>
            <a:fillRect/>
          </a:stretch>
        </p:blipFill>
        <p:spPr>
          <a:xfrm>
            <a:off x="971550" y="260350"/>
            <a:ext cx="6769100" cy="4467225"/>
          </a:xfrm>
          <a:noFill/>
        </p:spPr>
      </p:pic>
      <p:pic>
        <p:nvPicPr>
          <p:cNvPr id="6" name="Picture 2" descr="C:\Users\ПК\Pictures\медведь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92" r="192"/>
          <a:stretch>
            <a:fillRect/>
          </a:stretch>
        </p:blipFill>
        <p:spPr>
          <a:xfrm>
            <a:off x="1123950" y="412750"/>
            <a:ext cx="6769100" cy="4467225"/>
          </a:xfrm>
          <a:noFill/>
        </p:spPr>
      </p:pic>
    </p:spTree>
  </p:cSld>
  <p:clrMapOvr>
    <a:masterClrMapping/>
  </p:clrMapOvr>
  <p:transition spd="med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4581128"/>
            <a:ext cx="6400800" cy="1752600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chemeClr val="tx1"/>
                </a:solidFill>
              </a:rPr>
              <a:t>Б</a:t>
            </a:r>
            <a:r>
              <a:rPr lang="ru-RU" sz="7200" b="1" dirty="0" smtClean="0">
                <a:solidFill>
                  <a:srgbClr val="C00000"/>
                </a:solidFill>
              </a:rPr>
              <a:t>А</a:t>
            </a:r>
            <a:r>
              <a:rPr lang="ru-RU" sz="7200" b="1" dirty="0" smtClean="0">
                <a:solidFill>
                  <a:schemeClr val="tx1"/>
                </a:solidFill>
              </a:rPr>
              <a:t>РСУК</a:t>
            </a:r>
            <a:endParaRPr lang="ru-RU" sz="72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ПК\Pictures\i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7095" r="7095"/>
          <a:stretch>
            <a:fillRect/>
          </a:stretch>
        </p:blipFill>
        <p:spPr>
          <a:xfrm>
            <a:off x="611560" y="404664"/>
            <a:ext cx="4680520" cy="3600400"/>
          </a:xfrm>
          <a:noFill/>
        </p:spPr>
      </p:pic>
      <p:pic>
        <p:nvPicPr>
          <p:cNvPr id="5" name="Picture 2" descr="C:\Users\ПК\Pictures\i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7095" r="7095"/>
          <a:stretch>
            <a:fillRect/>
          </a:stretch>
        </p:blipFill>
        <p:spPr>
          <a:xfrm>
            <a:off x="539552" y="476672"/>
            <a:ext cx="5486400" cy="4114800"/>
          </a:xfr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17</Words>
  <Application>Microsoft Office PowerPoint</Application>
  <PresentationFormat>Экран (4:3)</PresentationFormat>
  <Paragraphs>14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Точечный рисунок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ПК</cp:lastModifiedBy>
  <cp:revision>13</cp:revision>
  <dcterms:created xsi:type="dcterms:W3CDTF">2015-01-18T06:32:59Z</dcterms:created>
  <dcterms:modified xsi:type="dcterms:W3CDTF">2015-01-18T11:11:59Z</dcterms:modified>
</cp:coreProperties>
</file>