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6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60649"/>
            <a:ext cx="7117180" cy="95377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Леса Сахалина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1214422"/>
            <a:ext cx="5000660" cy="35004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00496" y="4572008"/>
            <a:ext cx="51435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Усенко Ольга Анатольевна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НОШ №7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г. Южно-Сахалинск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6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140968"/>
            <a:ext cx="8424936" cy="3024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 </a:t>
            </a:r>
            <a:r>
              <a:rPr lang="ru-RU" sz="2400" dirty="0" smtClean="0"/>
              <a:t> 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Основным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растительным богатством Сахалина является лес. Он занимает свыше 43 тыс. кв. км, или более половины всей территории острова. По разнообразию древесных пород сахалинская тайга - одна из богатейших в России. Здесь насчитывается около 200 видов деревьев, кустарников и деревянистых лиан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22" y="285728"/>
            <a:ext cx="3793604" cy="301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455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789040"/>
            <a:ext cx="8568952" cy="26458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Наиболее распространены Елово-пихтовые леса, состоящие из аянской ели и сахалинской пихты, даурская лиственницы. Из кустарников растёт кедровый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стланик.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Так же растёт Бересклет большекрылый,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можжевельник.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608512" cy="367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2530"/>
            <a:ext cx="3899892" cy="365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1424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56992"/>
            <a:ext cx="8352928" cy="3259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В Хвойно-широколиственных лесах растёт: пихта Майра, рябина смешанная, тис остроконечный, вяз лопастной, ясень маньчжурский, клён, дуб курчавый, бархат сахалинский, ольха, сумах восточный, ятрышник остистый и др.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214290"/>
            <a:ext cx="496855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686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806563"/>
            <a:ext cx="7125112" cy="37907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Западные побережья островов резко отличаются от восточных своим богатством растительного мира. Путешествуя по островам, можно за несколько часов побывать в различных природных зонах, попасть из первозданной тайги в субтропические заросли, из моховой тундры в джунгли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3312368" cy="237626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8"/>
            <a:ext cx="4647800" cy="237626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5449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496943" cy="235779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Высококачественная древесина сахалинской тайги пригодна для строительства, для нужд предприятий бумажной и деревообрабатывающей промышленности и других отраслей народного хозяйства.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70" y="3286124"/>
            <a:ext cx="4321050" cy="321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6709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Другая 4">
      <a:dk1>
        <a:sysClr val="windowText" lastClr="000000"/>
      </a:dk1>
      <a:lt1>
        <a:sysClr val="window" lastClr="FFFFFF"/>
      </a:lt1>
      <a:dk2>
        <a:srgbClr val="4C6121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44</TotalTime>
  <Words>144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Spring</vt:lpstr>
      <vt:lpstr>Леса Сахалина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Леса Сахалина</dc:title>
  <dc:creator>Maks</dc:creator>
  <cp:lastModifiedBy>Муля</cp:lastModifiedBy>
  <cp:revision>12</cp:revision>
  <dcterms:created xsi:type="dcterms:W3CDTF">2013-10-29T06:52:45Z</dcterms:created>
  <dcterms:modified xsi:type="dcterms:W3CDTF">2014-07-11T15:10:16Z</dcterms:modified>
</cp:coreProperties>
</file>