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umniki.ru/zagadki_pro_leto.html" TargetMode="External"/><Relationship Id="rId7" Type="http://schemas.openxmlformats.org/officeDocument/2006/relationships/hyperlink" Target="http://&#1091;&#1095;&#1077;&#1073;&#1085;&#1099;&#1077;&#1087;&#1088;&#1077;&#1079;&#1077;&#1085;&#1090;&#1072;&#1094;&#1080;&#1080;.&#1088;&#1092;/shablony.html" TargetMode="External"/><Relationship Id="rId2" Type="http://schemas.openxmlformats.org/officeDocument/2006/relationships/hyperlink" Target="http://images.yandex.ru/yandsearch?text=%D0%B4%D0%B5%D1%82%D0%B8%20%D0%BD%D0%B0%20%D0%BF%D0%BB%D1%8F%D0%B6%D0%B5%20%D1%84%D0%BE%D1%82%D0%BE&amp;uinfo=ww-1124-wh-705-fw-899-fh-499-pd-0.895522415637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dex.ru/yandsearch?text=%D0%B1%D0%B0%D0%B1%D0%BE%D1%87%D0%BA%D0%B0%20%D1%84%D0%BE%D1%82%D0%BE%20%D1%84%D0%BE%D1%82%D0%BE&amp;clid=1989598&amp;lr=67" TargetMode="External"/><Relationship Id="rId5" Type="http://schemas.openxmlformats.org/officeDocument/2006/relationships/hyperlink" Target="http://yandex.ru/yandsearch?text=%D0%BA%D0%BE%D0%BC%D0%B0%D1%80%20%D1%84%D0%BE%D1%82%D0%BE&amp;clid=1989598&amp;lr=67" TargetMode="External"/><Relationship Id="rId4" Type="http://schemas.openxmlformats.org/officeDocument/2006/relationships/hyperlink" Target="http://detkam.e-papa.ru/zagadki/1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714876" y="5143512"/>
            <a:ext cx="4176464" cy="1000132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Шестакова Елена Олеговна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Воспитатель ГПД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МАОУ гимназия №56 г. Томск</a:t>
            </a:r>
            <a:endParaRPr lang="ru-RU" dirty="0">
              <a:solidFill>
                <a:srgbClr val="00B050"/>
              </a:solidFill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42984"/>
            <a:ext cx="7316316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Здравствуй,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2286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лето!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2286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Загадки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класса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329114" cy="432913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Хочешь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- В воду ты ныряй,</a:t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Хочешь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- На песке играй.</a:t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Сколько замков</a:t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Здесь создашь!</a:t>
            </a:r>
            <a:b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Что это за место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?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...</a:t>
            </a:r>
            <a:r>
              <a:rPr lang="ru-RU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solidFill>
                <a:srgbClr val="7030A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3714752"/>
            <a:ext cx="1353256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пляж</a:t>
            </a:r>
            <a:endParaRPr lang="ru-RU" sz="3600" b="1" dirty="0"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146" name="Picture 2" descr="C:\Documents and Settings\teacher\Рабочий стол\пл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28670"/>
            <a:ext cx="214312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642918"/>
            <a:ext cx="5857916" cy="500066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ссылки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5"/>
            <a:ext cx="7429552" cy="3286149"/>
          </a:xfrm>
        </p:spPr>
        <p:txBody>
          <a:bodyPr/>
          <a:lstStyle/>
          <a:p>
            <a:r>
              <a:rPr lang="en-US" sz="1600" dirty="0" smtClean="0">
                <a:hlinkClick r:id="rId2"/>
              </a:rPr>
              <a:t>http://images.yandex.ru/yandsearch?text=%</a:t>
            </a:r>
            <a:r>
              <a:rPr lang="en-US" sz="1600" dirty="0" smtClean="0">
                <a:hlinkClick r:id="rId2"/>
              </a:rPr>
              <a:t>D0%B4%D0%B5%D1%82%D0%B8%20%D0%BD%D0%B0%20%D0%BF%D0%BB%D1%8F%D0%B6%D0%B5%20%D1%84%D0%BE%D1%82%D0%BE&amp;uinfo=ww-1124-wh-705-fw-899-fh-499-pd-0.89552241563797</a:t>
            </a:r>
            <a:endParaRPr lang="ru-RU" sz="1600" dirty="0" smtClean="0"/>
          </a:p>
          <a:p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www.razumniki.ru/zagadki_pro_leto.html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http://detkam.e-papa.ru/zagadki/15</a:t>
            </a:r>
            <a:r>
              <a:rPr lang="en-US" sz="1600" dirty="0" smtClean="0">
                <a:hlinkClick r:id="rId4"/>
              </a:rPr>
              <a:t>/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http://yandex.ru/yandsearch?text=%</a:t>
            </a:r>
            <a:r>
              <a:rPr lang="en-US" sz="1600" dirty="0" smtClean="0">
                <a:hlinkClick r:id="rId5"/>
              </a:rPr>
              <a:t>D0%BA%D0%BE%D0%BC%D0%B0%D1%80%20%D1%84%D0%BE%D1%82%D0%BE&amp;clid=1989598&amp;lr=67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http://yandex.ru/yandsearch?text=%</a:t>
            </a:r>
            <a:r>
              <a:rPr lang="en-US" sz="1600" dirty="0" smtClean="0">
                <a:hlinkClick r:id="rId6"/>
              </a:rPr>
              <a:t>D0%B1%D0%B0%D0%B1%D0%BE%D1%87%D0%BA%D0%B0%20%D1%84%D0%BE%D1%82%D0%BE%20%D1%84%D0%BE%D1%82%D0%BE&amp;clid=1989598&amp;lr=67</a:t>
            </a:r>
            <a:endParaRPr lang="ru-RU" sz="1600" dirty="0" smtClean="0"/>
          </a:p>
          <a:p>
            <a:r>
              <a:rPr lang="en-US" sz="1600" dirty="0" smtClean="0">
                <a:hlinkClick r:id="rId7"/>
              </a:rPr>
              <a:t>http://</a:t>
            </a:r>
            <a:r>
              <a:rPr lang="ru-RU" sz="1600" dirty="0" err="1" smtClean="0">
                <a:hlinkClick r:id="rId7"/>
              </a:rPr>
              <a:t>учебныепрезентации.рф</a:t>
            </a:r>
            <a:r>
              <a:rPr lang="ru-RU" sz="1600" dirty="0" smtClean="0">
                <a:hlinkClick r:id="rId7"/>
              </a:rPr>
              <a:t>/</a:t>
            </a:r>
            <a:r>
              <a:rPr lang="en-US" sz="1600" dirty="0" smtClean="0">
                <a:hlinkClick r:id="rId7"/>
              </a:rPr>
              <a:t>shablony.html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928670"/>
            <a:ext cx="7992888" cy="4286280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i="1" dirty="0" smtClean="0">
                <a:solidFill>
                  <a:srgbClr val="00B050"/>
                </a:solidFill>
                <a:latin typeface="Arial Unicode MS" pitchFamily="34" charset="-128"/>
              </a:rPr>
              <a:t>Зеленеют луга,</a:t>
            </a:r>
          </a:p>
          <a:p>
            <a:pPr lvl="0"/>
            <a:r>
              <a:rPr lang="ru-RU" sz="2800" b="1" i="1" dirty="0" smtClean="0">
                <a:solidFill>
                  <a:srgbClr val="00B050"/>
                </a:solidFill>
                <a:latin typeface="Arial Unicode MS" pitchFamily="34" charset="-128"/>
              </a:rPr>
              <a:t> В небе - радуга-дуга. </a:t>
            </a:r>
          </a:p>
          <a:p>
            <a:pPr lvl="0"/>
            <a:r>
              <a:rPr lang="ru-RU" sz="2800" b="1" i="1" dirty="0" smtClean="0">
                <a:solidFill>
                  <a:srgbClr val="00B050"/>
                </a:solidFill>
                <a:latin typeface="Arial Unicode MS" pitchFamily="34" charset="-128"/>
              </a:rPr>
              <a:t>Солнцем озеро согрето: </a:t>
            </a:r>
          </a:p>
          <a:p>
            <a:pPr lvl="0"/>
            <a:r>
              <a:rPr lang="ru-RU" sz="2800" b="1" i="1" dirty="0" smtClean="0">
                <a:solidFill>
                  <a:srgbClr val="00B050"/>
                </a:solidFill>
                <a:latin typeface="Arial Unicode MS" pitchFamily="34" charset="-128"/>
              </a:rPr>
              <a:t>Всех зовёт купаться ... </a:t>
            </a:r>
            <a:endParaRPr lang="ru-RU" sz="2800" b="1" i="1" dirty="0" smtClean="0">
              <a:solidFill>
                <a:srgbClr val="00B050"/>
              </a:solidFill>
              <a:latin typeface="Arial" pitchFamily="34" charset="0"/>
            </a:endParaRPr>
          </a:p>
          <a:p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3786190"/>
            <a:ext cx="1643074" cy="646331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</a:rPr>
              <a:t>лето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4348" y="928670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rgbClr val="FFC000"/>
                </a:solidFill>
                <a:latin typeface="Arial Unicode MS" pitchFamily="34" charset="-128"/>
              </a:rPr>
              <a:t>Без него плачемся,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latin typeface="Arial Unicode MS" pitchFamily="34" charset="-128"/>
              </a:rPr>
              <a:t>А как появится, </a:t>
            </a:r>
          </a:p>
          <a:p>
            <a:pPr lvl="0"/>
            <a:r>
              <a:rPr lang="ru-RU" sz="3200" b="1" dirty="0" smtClean="0">
                <a:solidFill>
                  <a:srgbClr val="FFC000"/>
                </a:solidFill>
                <a:latin typeface="Arial Unicode MS" pitchFamily="34" charset="-128"/>
              </a:rPr>
              <a:t>От него прячемся.</a:t>
            </a:r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8" y="3071810"/>
            <a:ext cx="1641219" cy="584775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солнце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teacher\Рабочий стол\сол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785794"/>
            <a:ext cx="160020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928670"/>
            <a:ext cx="7992888" cy="4876594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785926"/>
            <a:ext cx="5786478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Летом - снег! Просто смех!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По городу летает,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Почему же он не тает?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6858016" y="2857496"/>
            <a:ext cx="1571635" cy="707886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Пух с тополей</a:t>
            </a:r>
            <a:endParaRPr lang="ru-RU" sz="2000" b="1" dirty="0">
              <a:solidFill>
                <a:srgbClr val="00B0F0"/>
              </a:solidFill>
            </a:endParaRPr>
          </a:p>
        </p:txBody>
      </p:sp>
      <p:pic>
        <p:nvPicPr>
          <p:cNvPr id="4098" name="Picture 2" descr="C:\Documents and Settings\teacher\Рабочий стол\пух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86256"/>
            <a:ext cx="19335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642918"/>
            <a:ext cx="7992888" cy="5214974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00108"/>
            <a:ext cx="3643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Шумит он в поле и в саду, </a:t>
            </a:r>
          </a:p>
          <a:p>
            <a:r>
              <a:rPr lang="ru-RU" sz="3200" b="1" dirty="0" smtClean="0">
                <a:solidFill>
                  <a:srgbClr val="00B0F0"/>
                </a:solidFill>
              </a:rPr>
              <a:t>А в дом не попадет. </a:t>
            </a:r>
          </a:p>
          <a:p>
            <a:r>
              <a:rPr lang="ru-RU" sz="3200" b="1" dirty="0" smtClean="0">
                <a:solidFill>
                  <a:srgbClr val="00B0F0"/>
                </a:solidFill>
              </a:rPr>
              <a:t>И никуда я не иду, </a:t>
            </a:r>
          </a:p>
          <a:p>
            <a:r>
              <a:rPr lang="ru-RU" sz="3200" b="1" dirty="0" smtClean="0">
                <a:solidFill>
                  <a:srgbClr val="00B0F0"/>
                </a:solidFill>
              </a:rPr>
              <a:t>Покуда он идет.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3857628"/>
            <a:ext cx="2000264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7030A0"/>
                </a:solidFill>
              </a:rPr>
              <a:t>дождь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Documents and Settings\teacher\Рабочий стол\дожд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2"/>
            <a:ext cx="199072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1071546"/>
            <a:ext cx="7992888" cy="4733718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31432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синем небе,</a:t>
            </a:r>
            <a:endParaRPr lang="en-US" sz="2800" b="1" dirty="0" smtClean="0">
              <a:solidFill>
                <a:srgbClr val="00B0F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Как по речке, </a:t>
            </a:r>
            <a:endParaRPr lang="en-US" sz="2800" b="1" dirty="0" smtClean="0">
              <a:solidFill>
                <a:srgbClr val="00B0F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Белые плывут овечки. </a:t>
            </a:r>
            <a:endParaRPr lang="ru-RU" sz="2800" b="1" dirty="0" smtClean="0">
              <a:solidFill>
                <a:srgbClr val="00B0F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Держат </a:t>
            </a:r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путь издалека.</a:t>
            </a:r>
            <a:endParaRPr lang="en-US" sz="2800" b="1" dirty="0" smtClean="0">
              <a:solidFill>
                <a:srgbClr val="00B0F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b="1" dirty="0" smtClean="0">
                <a:solidFill>
                  <a:srgbClr val="00B0F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Как зовут их? ...</a:t>
            </a:r>
            <a:endParaRPr lang="ru-RU" sz="2800" b="1" dirty="0">
              <a:solidFill>
                <a:srgbClr val="00B0F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2857496"/>
            <a:ext cx="1857388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облака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785794"/>
            <a:ext cx="7992888" cy="4893124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714348" y="1156288"/>
            <a:ext cx="40005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Утром бусы засверкали,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Всю траву собой заткали, 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 пошли искать их днём, 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Ищем, ищем - не найдём.</a:t>
            </a:r>
            <a:endParaRPr lang="ru-RU" sz="3200" b="1" dirty="0">
              <a:solidFill>
                <a:srgbClr val="7030A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3786190"/>
            <a:ext cx="1785950" cy="707886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Роса</a:t>
            </a:r>
            <a:endParaRPr lang="ru-RU" sz="4000" b="1" dirty="0"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C:\Documents and Settings\teacher\Рабочий стол\рос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285860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4071966" cy="2928959"/>
          </a:xfrm>
          <a:solidFill>
            <a:schemeClr val="accent5">
              <a:lumMod val="5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 зверь, не птица,</a:t>
            </a:r>
            <a:b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Носок как спица.</a:t>
            </a:r>
            <a:b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Летит - пищит,</a:t>
            </a:r>
            <a:b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Сядет - молчит.</a:t>
            </a:r>
            <a:endParaRPr lang="ru-RU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4429132"/>
            <a:ext cx="2714643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   </a:t>
            </a:r>
            <a:r>
              <a:rPr lang="ru-RU" sz="4400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комар</a:t>
            </a:r>
            <a:endParaRPr lang="ru-RU" sz="4400" dirty="0">
              <a:solidFill>
                <a:srgbClr val="7030A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teacher\Рабочий стол\кома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857364"/>
            <a:ext cx="214312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5043494" cy="221457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Над цветком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Порхает</a:t>
            </a:r>
            <a:r>
              <a:rPr lang="ru-RU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пляшет</a:t>
            </a:r>
            <a:r>
              <a:rPr lang="ru-RU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Веерком </a:t>
            </a:r>
            <a:r>
              <a:rPr lang="ru-RU" dirty="0" smtClean="0"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узорным</a:t>
            </a:r>
            <a:r>
              <a:rPr lang="ru-RU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машет.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4429132"/>
            <a:ext cx="1714512" cy="86177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бабочка</a:t>
            </a:r>
            <a:endParaRPr lang="ru-RU" sz="3200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teacher\Рабочий стол\бабоч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496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199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ссылки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Начальная школа</cp:lastModifiedBy>
  <cp:revision>128</cp:revision>
  <dcterms:created xsi:type="dcterms:W3CDTF">2010-05-23T14:28:12Z</dcterms:created>
  <dcterms:modified xsi:type="dcterms:W3CDTF">2014-05-05T08:08:07Z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