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4147-FD10-4D97-99CF-BE10520D7558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14D-8953-4707-B91C-4D24BCAC0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4147-FD10-4D97-99CF-BE10520D7558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14D-8953-4707-B91C-4D24BCAC0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4147-FD10-4D97-99CF-BE10520D7558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14D-8953-4707-B91C-4D24BCAC0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4147-FD10-4D97-99CF-BE10520D7558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14D-8953-4707-B91C-4D24BCAC0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4147-FD10-4D97-99CF-BE10520D7558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14D-8953-4707-B91C-4D24BCAC0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4147-FD10-4D97-99CF-BE10520D7558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14D-8953-4707-B91C-4D24BCAC0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4147-FD10-4D97-99CF-BE10520D7558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14D-8953-4707-B91C-4D24BCAC0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4147-FD10-4D97-99CF-BE10520D7558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14D-8953-4707-B91C-4D24BCAC0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4147-FD10-4D97-99CF-BE10520D7558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14D-8953-4707-B91C-4D24BCAC0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4147-FD10-4D97-99CF-BE10520D7558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14D-8953-4707-B91C-4D24BCAC0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4147-FD10-4D97-99CF-BE10520D7558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14D-8953-4707-B91C-4D24BCAC0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84147-FD10-4D97-99CF-BE10520D7558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3214D-8953-4707-B91C-4D24BCAC04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\&#1052;&#1086;&#1080;%20&#1076;&#1086;&#1082;&#1091;&#1084;&#1077;&#1085;&#1090;&#1099;\Downloads\05_-pohlopalinew.mp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2</a:t>
            </a:r>
            <a:r>
              <a:rPr lang="ru-RU" b="1" dirty="0" smtClean="0"/>
              <a:t> ряд: сердце</a:t>
            </a:r>
            <a:r>
              <a:rPr lang="ru-RU" b="1" dirty="0"/>
              <a:t>, радостный, дождь</a:t>
            </a:r>
            <a:r>
              <a:rPr lang="ru-RU" b="1" dirty="0" smtClean="0"/>
              <a:t>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85786" y="42860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ряд: травка, земля, грядка</a:t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407194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4400" b="1" dirty="0">
                <a:latin typeface="+mj-lt"/>
                <a:ea typeface="+mj-ea"/>
                <a:cs typeface="+mj-cs"/>
              </a:rPr>
              <a:t>3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ряд: </a:t>
            </a:r>
            <a:r>
              <a:rPr lang="ru-RU" sz="4400" b="1" dirty="0" smtClean="0"/>
              <a:t>весна</a:t>
            </a:r>
            <a:r>
              <a:rPr lang="ru-RU" sz="4400" b="1" dirty="0"/>
              <a:t>, зелёная, солнце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/>
              <a:t>з</a:t>
            </a:r>
            <a:r>
              <a:rPr lang="ru-RU" sz="5400" b="1" dirty="0" smtClean="0"/>
              <a:t>емля,   дождь,   солнце</a:t>
            </a:r>
            <a:endParaRPr lang="ru-RU" sz="5400" b="1" dirty="0"/>
          </a:p>
        </p:txBody>
      </p:sp>
      <p:sp>
        <p:nvSpPr>
          <p:cNvPr id="4" name="Левая круглая скобка 3"/>
          <p:cNvSpPr/>
          <p:nvPr/>
        </p:nvSpPr>
        <p:spPr>
          <a:xfrm rot="5400000">
            <a:off x="1535885" y="1821645"/>
            <a:ext cx="285752" cy="1500198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Левая круглая скобка 4"/>
          <p:cNvSpPr/>
          <p:nvPr/>
        </p:nvSpPr>
        <p:spPr>
          <a:xfrm rot="5400000">
            <a:off x="6750859" y="1678769"/>
            <a:ext cx="285752" cy="1785950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Левая круглая скобка 5"/>
          <p:cNvSpPr/>
          <p:nvPr/>
        </p:nvSpPr>
        <p:spPr>
          <a:xfrm rot="5400000">
            <a:off x="4143372" y="1714488"/>
            <a:ext cx="214314" cy="164307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214414" y="3286124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643702" y="3286124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714876" y="3357562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58166" cy="2584459"/>
          </a:xfrm>
        </p:spPr>
        <p:txBody>
          <a:bodyPr>
            <a:normAutofit fontScale="90000"/>
          </a:bodyPr>
          <a:lstStyle/>
          <a:p>
            <a:pPr algn="l"/>
            <a:r>
              <a:rPr lang="ru-RU" sz="6700" b="1" dirty="0"/>
              <a:t>- Закрепить способы…</a:t>
            </a:r>
            <a:br>
              <a:rPr lang="ru-RU" sz="6700" b="1" dirty="0"/>
            </a:br>
            <a:r>
              <a:rPr lang="ru-RU" sz="6700" b="1" dirty="0"/>
              <a:t>- Решать…</a:t>
            </a:r>
            <a:br>
              <a:rPr lang="ru-RU" sz="6700" b="1" dirty="0"/>
            </a:br>
            <a:r>
              <a:rPr lang="ru-RU" sz="6700" b="1" dirty="0"/>
              <a:t>- Упражняться…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572560" cy="3155963"/>
          </a:xfrm>
        </p:spPr>
        <p:txBody>
          <a:bodyPr>
            <a:normAutofit fontScale="90000"/>
          </a:bodyPr>
          <a:lstStyle/>
          <a:p>
            <a:pPr algn="l"/>
            <a:r>
              <a:rPr lang="ru-RU" sz="5300" b="1" i="1" dirty="0" smtClean="0"/>
              <a:t>                       Лето</a:t>
            </a:r>
            <a:r>
              <a:rPr lang="ru-RU" sz="5300" b="1" i="1" dirty="0"/>
              <a:t>.</a:t>
            </a:r>
            <a:r>
              <a:rPr lang="ru-RU" sz="5300" b="1" dirty="0"/>
              <a:t/>
            </a:r>
            <a:br>
              <a:rPr lang="ru-RU" sz="5300" b="1" dirty="0"/>
            </a:br>
            <a:r>
              <a:rPr lang="ru-RU" sz="5300" b="1" i="1" dirty="0" smtClean="0"/>
              <a:t>Весело  летом  в  </a:t>
            </a:r>
            <a:r>
              <a:rPr lang="ru-RU" sz="5300" b="1" i="1" dirty="0" err="1"/>
              <a:t>л_су</a:t>
            </a:r>
            <a:r>
              <a:rPr lang="ru-RU" sz="5300" b="1" i="1" dirty="0"/>
              <a:t>! Мы </a:t>
            </a:r>
            <a:r>
              <a:rPr lang="ru-RU" sz="5300" b="1" i="1" dirty="0" smtClean="0"/>
              <a:t>идём  </a:t>
            </a:r>
            <a:r>
              <a:rPr lang="ru-RU" sz="5300" b="1" i="1" dirty="0"/>
              <a:t>по </a:t>
            </a:r>
            <a:r>
              <a:rPr lang="ru-RU" sz="5300" b="1" i="1" dirty="0" smtClean="0"/>
              <a:t> густой  сочной </a:t>
            </a:r>
            <a:r>
              <a:rPr lang="ru-RU" sz="5300" b="1" i="1" dirty="0" err="1"/>
              <a:t>тр_ве</a:t>
            </a:r>
            <a:r>
              <a:rPr lang="ru-RU" sz="5300" b="1" i="1" dirty="0"/>
              <a:t>. </a:t>
            </a:r>
            <a:r>
              <a:rPr lang="ru-RU" sz="5300" b="1" i="1" dirty="0" smtClean="0"/>
              <a:t> Кругом  </a:t>
            </a:r>
            <a:r>
              <a:rPr lang="ru-RU" sz="5300" b="1" i="1" dirty="0" err="1" smtClean="0"/>
              <a:t>цв_ты</a:t>
            </a:r>
            <a:r>
              <a:rPr lang="ru-RU" sz="5300" b="1" i="1" dirty="0"/>
              <a:t>. На </a:t>
            </a:r>
            <a:r>
              <a:rPr lang="ru-RU" sz="5300" b="1" i="1" dirty="0" err="1"/>
              <a:t>цв_ток</a:t>
            </a:r>
            <a:r>
              <a:rPr lang="ru-RU" sz="5300" b="1" i="1" dirty="0"/>
              <a:t> </a:t>
            </a:r>
            <a:r>
              <a:rPr lang="ru-RU" sz="5300" b="1" i="1" dirty="0" smtClean="0"/>
              <a:t> села  </a:t>
            </a:r>
            <a:r>
              <a:rPr lang="ru-RU" sz="5300" b="1" i="1" dirty="0" err="1" smtClean="0"/>
              <a:t>пч_ла</a:t>
            </a:r>
            <a:r>
              <a:rPr lang="ru-RU" sz="5300" b="1" i="1" dirty="0"/>
              <a:t>. У </a:t>
            </a:r>
            <a:r>
              <a:rPr lang="ru-RU" sz="5300" b="1" i="1" dirty="0" smtClean="0"/>
              <a:t>  </a:t>
            </a:r>
            <a:r>
              <a:rPr lang="ru-RU" sz="5300" b="1" i="1" dirty="0" err="1" smtClean="0"/>
              <a:t>тр_пы</a:t>
            </a:r>
            <a:r>
              <a:rPr lang="ru-RU" sz="5300" b="1" i="1" dirty="0" smtClean="0"/>
              <a:t> </a:t>
            </a:r>
            <a:r>
              <a:rPr lang="ru-RU" sz="5300" b="1" i="1" dirty="0"/>
              <a:t>кучка </a:t>
            </a:r>
            <a:r>
              <a:rPr lang="ru-RU" sz="5300" b="1" i="1" dirty="0" smtClean="0"/>
              <a:t> рыхлой  </a:t>
            </a:r>
            <a:r>
              <a:rPr lang="ru-RU" sz="5300" b="1" i="1" dirty="0" err="1" smtClean="0"/>
              <a:t>з_мли</a:t>
            </a:r>
            <a:r>
              <a:rPr lang="ru-RU" sz="5300" b="1" i="1" dirty="0"/>
              <a:t>. </a:t>
            </a:r>
            <a:r>
              <a:rPr lang="ru-RU" sz="5300" b="1" i="1" dirty="0" smtClean="0"/>
              <a:t>  Это </a:t>
            </a:r>
            <a:r>
              <a:rPr lang="ru-RU" sz="5300" b="1" i="1" dirty="0" err="1"/>
              <a:t>н_ра</a:t>
            </a:r>
            <a:r>
              <a:rPr lang="ru-RU" sz="5300" b="1" i="1" dirty="0"/>
              <a:t> </a:t>
            </a:r>
            <a:r>
              <a:rPr lang="ru-RU" sz="5300" b="1" i="1" dirty="0" err="1"/>
              <a:t>кр_та</a:t>
            </a:r>
            <a:r>
              <a:rPr lang="ru-RU" sz="5300" b="1" i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429256" y="1500174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Е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86380" y="2928934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Е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3643314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Е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3438" y="3714752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Е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4429132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Е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1538" y="2928934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29520" y="3643314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1472" y="5072074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5984" y="5143512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8286776" y="5143512"/>
            <a:ext cx="357190" cy="1147778"/>
            <a:chOff x="8072462" y="5072074"/>
            <a:chExt cx="357190" cy="114777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rot="16200000" flipH="1">
              <a:off x="7679553" y="5607859"/>
              <a:ext cx="1128714" cy="571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10800000">
              <a:off x="8072462" y="5072074"/>
              <a:ext cx="285752" cy="47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8072462" y="5572140"/>
              <a:ext cx="3571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8143900" y="6215082"/>
              <a:ext cx="285752" cy="47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05_-pohlopalinew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786710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1" dur="158723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64" y="642918"/>
            <a:ext cx="8715436" cy="1928825"/>
          </a:xfrm>
        </p:spPr>
        <p:txBody>
          <a:bodyPr>
            <a:normAutofit fontScale="90000"/>
          </a:bodyPr>
          <a:lstStyle/>
          <a:p>
            <a:pPr algn="l"/>
            <a:r>
              <a:rPr lang="ru-RU" sz="5300" b="1" dirty="0" smtClean="0"/>
              <a:t>   </a:t>
            </a:r>
            <a:r>
              <a:rPr lang="ru-RU" sz="5300" b="1" dirty="0" err="1" smtClean="0"/>
              <a:t>Хоро</a:t>
            </a:r>
            <a:r>
              <a:rPr lang="ru-RU" sz="5300" b="1" dirty="0" err="1"/>
              <a:t>_</a:t>
            </a:r>
            <a:r>
              <a:rPr lang="ru-RU" sz="5300" b="1" dirty="0"/>
              <a:t>  </a:t>
            </a:r>
            <a:r>
              <a:rPr lang="ru-RU" sz="5300" b="1" dirty="0" smtClean="0"/>
              <a:t>  наш   </a:t>
            </a:r>
            <a:r>
              <a:rPr lang="ru-RU" sz="5300" b="1" dirty="0" err="1" smtClean="0"/>
              <a:t>ле</a:t>
            </a:r>
            <a:r>
              <a:rPr lang="ru-RU" sz="5300" b="1" dirty="0" err="1"/>
              <a:t>_</a:t>
            </a:r>
            <a:r>
              <a:rPr lang="ru-RU" sz="5300" b="1" dirty="0"/>
              <a:t>. </a:t>
            </a:r>
            <a:r>
              <a:rPr lang="ru-RU" sz="5300" b="1" dirty="0" smtClean="0"/>
              <a:t>  Там </a:t>
            </a:r>
            <a:r>
              <a:rPr lang="ru-RU" sz="5300" b="1" dirty="0"/>
              <a:t>много сочных </a:t>
            </a:r>
            <a:r>
              <a:rPr lang="ru-RU" sz="5300" b="1" dirty="0" smtClean="0"/>
              <a:t>  </a:t>
            </a:r>
            <a:r>
              <a:rPr lang="ru-RU" sz="5300" b="1" dirty="0" err="1" smtClean="0"/>
              <a:t>тра</a:t>
            </a:r>
            <a:r>
              <a:rPr lang="ru-RU" sz="5300" b="1" dirty="0" err="1"/>
              <a:t>_</a:t>
            </a:r>
            <a:r>
              <a:rPr lang="ru-RU" sz="5300" b="1" dirty="0"/>
              <a:t>. </a:t>
            </a:r>
            <a:r>
              <a:rPr lang="ru-RU" sz="5300" b="1" dirty="0" smtClean="0"/>
              <a:t> Вот </a:t>
            </a:r>
            <a:r>
              <a:rPr lang="ru-RU" sz="5300" b="1" dirty="0" err="1"/>
              <a:t>берё_ка</a:t>
            </a:r>
            <a:r>
              <a:rPr lang="ru-RU" sz="5300" b="1" dirty="0" smtClean="0"/>
              <a:t>.</a:t>
            </a:r>
            <a:br>
              <a:rPr lang="ru-RU" sz="5300" b="1" dirty="0" smtClean="0"/>
            </a:br>
            <a:r>
              <a:rPr lang="ru-RU" sz="5300" b="1" dirty="0" smtClean="0"/>
              <a:t> </a:t>
            </a:r>
            <a:r>
              <a:rPr lang="ru-RU" sz="5300" b="1" dirty="0"/>
              <a:t>А вот </a:t>
            </a:r>
            <a:r>
              <a:rPr lang="ru-RU" sz="5300" b="1" dirty="0" err="1"/>
              <a:t>ду_</a:t>
            </a:r>
            <a:r>
              <a:rPr lang="ru-RU" sz="5300" b="1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786190"/>
            <a:ext cx="8358246" cy="242889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chemeClr val="tx1"/>
                </a:solidFill>
              </a:rPr>
              <a:t>Красиво </a:t>
            </a:r>
            <a:r>
              <a:rPr lang="ru-RU" sz="4800" b="1" dirty="0" err="1">
                <a:solidFill>
                  <a:schemeClr val="tx1"/>
                </a:solidFill>
              </a:rPr>
              <a:t>звёз_ное</a:t>
            </a:r>
            <a:r>
              <a:rPr lang="ru-RU" sz="4800" b="1" dirty="0">
                <a:solidFill>
                  <a:schemeClr val="tx1"/>
                </a:solidFill>
              </a:rPr>
              <a:t> небо. Но все дети ждут </a:t>
            </a:r>
            <a:r>
              <a:rPr lang="ru-RU" sz="4800" b="1" dirty="0" err="1">
                <a:solidFill>
                  <a:schemeClr val="tx1"/>
                </a:solidFill>
              </a:rPr>
              <a:t>со_нца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8286776" y="5143512"/>
            <a:ext cx="357190" cy="1147778"/>
            <a:chOff x="8072462" y="5072074"/>
            <a:chExt cx="357190" cy="1147778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rot="16200000" flipH="1">
              <a:off x="7679553" y="5607859"/>
              <a:ext cx="1128714" cy="571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rot="10800000">
              <a:off x="8072462" y="5072074"/>
              <a:ext cx="285752" cy="47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0800000">
              <a:off x="8072462" y="5572140"/>
              <a:ext cx="3571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0800000">
              <a:off x="8143900" y="6215082"/>
              <a:ext cx="285752" cy="47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9"/>
          <p:cNvGrpSpPr/>
          <p:nvPr/>
        </p:nvGrpSpPr>
        <p:grpSpPr>
          <a:xfrm>
            <a:off x="8001024" y="1928802"/>
            <a:ext cx="357190" cy="1147778"/>
            <a:chOff x="8072462" y="5072074"/>
            <a:chExt cx="357190" cy="1147778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 flipH="1">
              <a:off x="7679553" y="5607859"/>
              <a:ext cx="1128714" cy="571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0800000">
              <a:off x="8072462" y="5072074"/>
              <a:ext cx="285752" cy="47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10800000">
              <a:off x="8072462" y="5572140"/>
              <a:ext cx="3571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10800000">
              <a:off x="8143900" y="6215082"/>
              <a:ext cx="285752" cy="47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2143108" y="0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Ш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72066" y="0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С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1868" y="857232"/>
            <a:ext cx="481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В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43702" y="857232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З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14612" y="1571612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Б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9058" y="3786190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Д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57620" y="4429132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Л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291"/>
            <a:ext cx="7643866" cy="107157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Проверка орфограмм корня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572560" cy="5143536"/>
          </a:xfrm>
        </p:spPr>
        <p:txBody>
          <a:bodyPr>
            <a:normAutofit fontScale="70000" lnSpcReduction="20000"/>
          </a:bodyPr>
          <a:lstStyle/>
          <a:p>
            <a:r>
              <a:rPr lang="ru-RU" sz="2900" b="1" dirty="0" smtClean="0">
                <a:solidFill>
                  <a:schemeClr val="tx1"/>
                </a:solidFill>
              </a:rPr>
              <a:t>Безударный</a:t>
            </a:r>
            <a:r>
              <a:rPr lang="ru-RU" sz="2900" b="1" dirty="0" smtClean="0">
                <a:solidFill>
                  <a:schemeClr val="tx1"/>
                </a:solidFill>
              </a:rPr>
              <a:t>                                      </a:t>
            </a:r>
            <a:r>
              <a:rPr lang="ru-RU" sz="2900" b="1" dirty="0" smtClean="0">
                <a:solidFill>
                  <a:schemeClr val="tx1"/>
                </a:solidFill>
              </a:rPr>
              <a:t>Парный                              Непроизносимый        </a:t>
            </a:r>
            <a:r>
              <a:rPr lang="ru-RU" sz="2900" b="1" dirty="0" smtClean="0">
                <a:solidFill>
                  <a:schemeClr val="tx1"/>
                </a:solidFill>
              </a:rPr>
              <a:t>гласный                                        </a:t>
            </a:r>
            <a:r>
              <a:rPr lang="ru-RU" sz="2900" b="1" dirty="0">
                <a:solidFill>
                  <a:schemeClr val="tx1"/>
                </a:solidFill>
              </a:rPr>
              <a:t>согласный                       </a:t>
            </a:r>
            <a:r>
              <a:rPr lang="ru-RU" sz="2900" b="1" dirty="0" smtClean="0">
                <a:solidFill>
                  <a:schemeClr val="tx1"/>
                </a:solidFill>
              </a:rPr>
              <a:t>               </a:t>
            </a:r>
            <a:r>
              <a:rPr lang="ru-RU" sz="2900" b="1" dirty="0" err="1">
                <a:solidFill>
                  <a:schemeClr val="tx1"/>
                </a:solidFill>
              </a:rPr>
              <a:t>согласный</a:t>
            </a:r>
            <a:endParaRPr lang="ru-RU" sz="2900" b="1" dirty="0">
              <a:solidFill>
                <a:schemeClr val="tx1"/>
              </a:solidFill>
            </a:endParaRPr>
          </a:p>
          <a:p>
            <a:r>
              <a:rPr lang="ru-RU" sz="2900" b="1" dirty="0">
                <a:solidFill>
                  <a:schemeClr val="tx1"/>
                </a:solidFill>
              </a:rPr>
              <a:t> </a:t>
            </a:r>
            <a:endParaRPr lang="ru-RU" sz="2900" b="1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ru-RU" b="1" dirty="0" smtClean="0">
                <a:solidFill>
                  <a:srgbClr val="FF0000"/>
                </a:solidFill>
              </a:rPr>
              <a:t> ударение	                         гласные и 	         гласные и	</a:t>
            </a:r>
          </a:p>
          <a:p>
            <a:r>
              <a:rPr lang="ru-RU" b="1" dirty="0">
                <a:solidFill>
                  <a:srgbClr val="FF0000"/>
                </a:solidFill>
              </a:rPr>
              <a:t>	</a:t>
            </a:r>
            <a:r>
              <a:rPr lang="ru-RU" b="1" dirty="0" smtClean="0">
                <a:solidFill>
                  <a:srgbClr val="FF0000"/>
                </a:solidFill>
              </a:rPr>
              <a:t>                      сонорные</a:t>
            </a:r>
            <a:r>
              <a:rPr lang="ru-RU" b="1" dirty="0">
                <a:solidFill>
                  <a:srgbClr val="FF0000"/>
                </a:solidFill>
              </a:rPr>
              <a:t>	  </a:t>
            </a:r>
            <a:r>
              <a:rPr lang="ru-RU" b="1" dirty="0" smtClean="0">
                <a:solidFill>
                  <a:srgbClr val="FF0000"/>
                </a:solidFill>
              </a:rPr>
              <a:t>                   </a:t>
            </a:r>
            <a:r>
              <a:rPr lang="ru-RU" b="1" dirty="0" err="1" smtClean="0">
                <a:solidFill>
                  <a:srgbClr val="FF0000"/>
                </a:solidFill>
              </a:rPr>
              <a:t>сонорные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измени по </a:t>
            </a:r>
            <a:r>
              <a:rPr lang="ru-RU" sz="4000" b="1" dirty="0" smtClean="0">
                <a:solidFill>
                  <a:schemeClr val="tx1"/>
                </a:solidFill>
              </a:rPr>
              <a:t>числу</a:t>
            </a:r>
            <a:endParaRPr lang="ru-RU" sz="4000" b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измени по команде вопроса КТО? ЧТО?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измени по команде вопроса (много) КОГО?ЧЕГО?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>
                <a:solidFill>
                  <a:schemeClr val="tx1"/>
                </a:solidFill>
              </a:rPr>
              <a:t>назови </a:t>
            </a:r>
            <a:r>
              <a:rPr lang="ru-RU" sz="4000" b="1" dirty="0">
                <a:solidFill>
                  <a:schemeClr val="tx1"/>
                </a:solidFill>
              </a:rPr>
              <a:t>ласково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подбери однокоренное слово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1000100" y="2214554"/>
            <a:ext cx="28575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>
            <a:off x="4144166" y="2285198"/>
            <a:ext cx="28575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6858810" y="2285198"/>
            <a:ext cx="28575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144564" y="2714620"/>
            <a:ext cx="2641618" cy="10001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4037009" y="3392487"/>
            <a:ext cx="64294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 flipV="1">
            <a:off x="5214942" y="3143248"/>
            <a:ext cx="1858976" cy="5715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Левая круглая скобка 13"/>
          <p:cNvSpPr/>
          <p:nvPr/>
        </p:nvSpPr>
        <p:spPr>
          <a:xfrm rot="5400000">
            <a:off x="4179091" y="-2750387"/>
            <a:ext cx="857256" cy="8501122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85</Words>
  <Application>Microsoft Office PowerPoint</Application>
  <PresentationFormat>Экран (4:3)</PresentationFormat>
  <Paragraphs>37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2 ряд: сердце, радостный, дождь  </vt:lpstr>
      <vt:lpstr>земля,   дождь,   солнце</vt:lpstr>
      <vt:lpstr>- Закрепить способы… - Решать… - Упражняться… </vt:lpstr>
      <vt:lpstr>                       Лето. Весело  летом  в  л_су! Мы идём  по  густой  сочной тр_ве.  Кругом  цв_ты. На цв_ток  села  пч_ла. У   тр_пы кучка  рыхлой  з_мли.   Это н_ра кр_та. </vt:lpstr>
      <vt:lpstr>   Хоро_    наш   ле_.   Там много сочных   тра_.  Вот берё_ка.  А вот ду_.  </vt:lpstr>
      <vt:lpstr>Проверка орфограмм корня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ряд: сердце, радостный, дождь  </dc:title>
  <dc:creator>Admin</dc:creator>
  <cp:lastModifiedBy>Admin</cp:lastModifiedBy>
  <cp:revision>6</cp:revision>
  <dcterms:created xsi:type="dcterms:W3CDTF">2013-05-14T15:14:53Z</dcterms:created>
  <dcterms:modified xsi:type="dcterms:W3CDTF">2013-05-15T23:53:02Z</dcterms:modified>
</cp:coreProperties>
</file>